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2" r:id="rId5"/>
    <p:sldId id="270" r:id="rId6"/>
    <p:sldId id="261" r:id="rId7"/>
    <p:sldId id="263" r:id="rId8"/>
    <p:sldId id="265" r:id="rId9"/>
    <p:sldId id="260" r:id="rId10"/>
    <p:sldId id="272" r:id="rId11"/>
    <p:sldId id="268" r:id="rId12"/>
    <p:sldId id="267" r:id="rId13"/>
    <p:sldId id="259" r:id="rId14"/>
    <p:sldId id="257" r:id="rId15"/>
    <p:sldId id="269" r:id="rId16"/>
    <p:sldId id="271" r:id="rId17"/>
    <p:sldId id="258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10/8/13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Good and the 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6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Ruins: Mexico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92" y="1606502"/>
            <a:ext cx="7745019" cy="51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5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Carnival: Rio do Janeiro, Brazil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0" y="3588890"/>
            <a:ext cx="4857281" cy="323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04" y="1594253"/>
            <a:ext cx="4505769" cy="337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2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95" y="1622348"/>
            <a:ext cx="7729433" cy="51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9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Sprawl: Mexico 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92" y="1535846"/>
            <a:ext cx="7080779" cy="530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Shanty Town: Mexico 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47" y="1573242"/>
            <a:ext cx="6981929" cy="52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Shanty Town: Rio de Janeiro, Brazil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945" y="3368035"/>
            <a:ext cx="4910831" cy="3444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5" y="1616439"/>
            <a:ext cx="4983035" cy="33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2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Issues: Chile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0" y="1569175"/>
            <a:ext cx="7001426" cy="52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0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Garbage: Mexico 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5" y="1605028"/>
            <a:ext cx="4746501" cy="3051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29" y="3692697"/>
            <a:ext cx="4673630" cy="31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76" y="1332900"/>
            <a:ext cx="3639519" cy="24400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Clean </a:t>
            </a:r>
            <a:br>
              <a:rPr lang="en-US" dirty="0" smtClean="0"/>
            </a:br>
            <a:r>
              <a:rPr lang="en-US" dirty="0" smtClean="0"/>
              <a:t>Drinking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232" y="118170"/>
            <a:ext cx="464058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7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Sanitation Issues: Brazil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44" y="1641834"/>
            <a:ext cx="7641358" cy="50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7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Andes Mountains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37" y="1581825"/>
            <a:ext cx="6856609" cy="51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River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2" y="1616436"/>
            <a:ext cx="5321631" cy="3573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843" y="3413847"/>
            <a:ext cx="4573550" cy="34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2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Beaches: Brazil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7" y="1619603"/>
            <a:ext cx="8778698" cy="487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5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Beaches: Rio de Janeiro, Brazil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577" y="1608151"/>
            <a:ext cx="4413503" cy="3305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3" y="3946979"/>
            <a:ext cx="4568904" cy="28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7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Resorts: Yucatan Peninsula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49" y="1545984"/>
            <a:ext cx="6964148" cy="531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8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Ruins: Mexico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8" y="1619601"/>
            <a:ext cx="7765847" cy="514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Incan Ruins: </a:t>
            </a:r>
            <a:r>
              <a:rPr lang="en-US" dirty="0" err="1" smtClean="0"/>
              <a:t>Macchu</a:t>
            </a:r>
            <a:r>
              <a:rPr lang="en-US" dirty="0" smtClean="0"/>
              <a:t> </a:t>
            </a:r>
            <a:r>
              <a:rPr lang="en-US" dirty="0" err="1" smtClean="0"/>
              <a:t>Piccu</a:t>
            </a:r>
            <a:r>
              <a:rPr lang="en-US" dirty="0" smtClean="0"/>
              <a:t>, Peru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91" y="1573349"/>
            <a:ext cx="7840061" cy="52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0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Yucatan Peninsula: Mayan Ruins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77" y="1620802"/>
            <a:ext cx="8323970" cy="51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4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444</TotalTime>
  <Words>85</Words>
  <Application>Microsoft Macintosh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Latin America</vt:lpstr>
      <vt:lpstr>Andes Mountains</vt:lpstr>
      <vt:lpstr>Amazon River</vt:lpstr>
      <vt:lpstr>Beaches: Brazil</vt:lpstr>
      <vt:lpstr>Beaches: Rio de Janeiro, Brazil</vt:lpstr>
      <vt:lpstr>Resorts: Yucatan Peninsula</vt:lpstr>
      <vt:lpstr>Aztec Ruins: Mexico</vt:lpstr>
      <vt:lpstr>Incan Ruins: Macchu Piccu, Peru</vt:lpstr>
      <vt:lpstr>Yucatan Peninsula: Mayan Ruins</vt:lpstr>
      <vt:lpstr>Mayan Ruins: Mexico</vt:lpstr>
      <vt:lpstr>Carnival: Rio do Janeiro, Brazil</vt:lpstr>
      <vt:lpstr>Panama Canal</vt:lpstr>
      <vt:lpstr>Urban Sprawl: Mexico City</vt:lpstr>
      <vt:lpstr>Shanty Town: Mexico City</vt:lpstr>
      <vt:lpstr>Shanty Town: Rio de Janeiro, Brazil</vt:lpstr>
      <vt:lpstr>Electrical Issues: Chile</vt:lpstr>
      <vt:lpstr>Garbage: Mexico City</vt:lpstr>
      <vt:lpstr>Clean  Drinking Water</vt:lpstr>
      <vt:lpstr>Sanitation Issues: Brazil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</dc:title>
  <dc:creator>Melissa Edman</dc:creator>
  <cp:lastModifiedBy>Melissa Edman</cp:lastModifiedBy>
  <cp:revision>5</cp:revision>
  <dcterms:created xsi:type="dcterms:W3CDTF">2013-10-08T16:23:52Z</dcterms:created>
  <dcterms:modified xsi:type="dcterms:W3CDTF">2013-10-08T23:48:11Z</dcterms:modified>
</cp:coreProperties>
</file>