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1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08"/>
  </p:normalViewPr>
  <p:slideViewPr>
    <p:cSldViewPr snapToGrid="0" snapToObjects="1">
      <p:cViewPr varScale="1">
        <p:scale>
          <a:sx n="88" d="100"/>
          <a:sy n="88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11/1/16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11/1/16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11/1/16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Controversial topics </a:t>
            </a:r>
            <a:br>
              <a:rPr lang="en-US" sz="4400" b="1" dirty="0" smtClean="0"/>
            </a:br>
            <a:r>
              <a:rPr lang="en-US" sz="4400" b="1" dirty="0" smtClean="0"/>
              <a:t>for debate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448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FOR</a:t>
            </a:r>
            <a:endParaRPr lang="en-US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 </a:t>
            </a:r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</a:t>
            </a:r>
          </a:p>
          <a:p>
            <a:pPr lvl="1"/>
            <a:endParaRPr lang="en-US" sz="3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AGAINST</a:t>
            </a:r>
            <a:endParaRPr lang="en-US" sz="3600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Animal rights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04822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FOR</a:t>
            </a:r>
            <a:endParaRPr lang="en-US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 </a:t>
            </a:r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</a:t>
            </a:r>
          </a:p>
          <a:p>
            <a:pPr lvl="1"/>
            <a:endParaRPr lang="en-US" sz="3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AGAINST</a:t>
            </a:r>
            <a:endParaRPr lang="en-US" sz="3600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Assisted suicide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04179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FOR</a:t>
            </a:r>
            <a:endParaRPr lang="en-US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 </a:t>
            </a:r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</a:t>
            </a:r>
          </a:p>
          <a:p>
            <a:pPr lvl="1"/>
            <a:endParaRPr lang="en-US" sz="3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AGAINST</a:t>
            </a:r>
            <a:endParaRPr lang="en-US" sz="3600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GAY Marriage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1094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FOR</a:t>
            </a:r>
            <a:endParaRPr lang="en-US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 </a:t>
            </a:r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</a:t>
            </a:r>
          </a:p>
          <a:p>
            <a:pPr lvl="1"/>
            <a:endParaRPr lang="en-US" sz="3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AGAINST</a:t>
            </a:r>
            <a:endParaRPr lang="en-US" sz="3600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Legalizing marijuana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01156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FOR</a:t>
            </a:r>
            <a:endParaRPr lang="en-US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 </a:t>
            </a:r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</a:t>
            </a:r>
          </a:p>
          <a:p>
            <a:pPr lvl="1"/>
            <a:endParaRPr lang="en-US" sz="3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AGAINST</a:t>
            </a:r>
            <a:endParaRPr lang="en-US" sz="3600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Single-gender schools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6788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FOR</a:t>
            </a:r>
            <a:endParaRPr lang="en-US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 </a:t>
            </a:r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</a:t>
            </a:r>
          </a:p>
          <a:p>
            <a:pPr lvl="1"/>
            <a:endParaRPr lang="en-US" sz="3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AGAINST</a:t>
            </a:r>
            <a:endParaRPr lang="en-US" sz="3600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Compulsory voting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12463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FOR</a:t>
            </a:r>
            <a:endParaRPr lang="en-US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 </a:t>
            </a:r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</a:t>
            </a:r>
          </a:p>
          <a:p>
            <a:pPr lvl="1"/>
            <a:endParaRPr lang="en-US" sz="3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AGAINST</a:t>
            </a:r>
            <a:endParaRPr lang="en-US" sz="3600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Genetic engineering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75122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FOR</a:t>
            </a:r>
            <a:endParaRPr lang="en-US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 </a:t>
            </a:r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</a:t>
            </a:r>
          </a:p>
          <a:p>
            <a:pPr lvl="1"/>
            <a:endParaRPr lang="en-US" sz="3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AGAINST</a:t>
            </a:r>
            <a:endParaRPr lang="en-US" sz="3600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Dress code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58458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FOR</a:t>
            </a:r>
            <a:endParaRPr lang="en-US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 </a:t>
            </a:r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</a:t>
            </a:r>
          </a:p>
          <a:p>
            <a:pPr lvl="1"/>
            <a:endParaRPr lang="en-US" sz="3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AGAINST</a:t>
            </a:r>
            <a:endParaRPr lang="en-US" sz="3600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abortion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80810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FOR</a:t>
            </a:r>
            <a:endParaRPr lang="en-US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 </a:t>
            </a:r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</a:t>
            </a:r>
          </a:p>
          <a:p>
            <a:pPr lvl="1"/>
            <a:endParaRPr lang="en-US" sz="3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AGAINST</a:t>
            </a:r>
            <a:endParaRPr lang="en-US" sz="3600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Capital punishment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027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FOR</a:t>
            </a:r>
            <a:endParaRPr lang="en-US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 </a:t>
            </a:r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</a:t>
            </a:r>
          </a:p>
          <a:p>
            <a:pPr lvl="1"/>
            <a:endParaRPr lang="en-US" sz="3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AGAINST</a:t>
            </a:r>
            <a:endParaRPr lang="en-US" sz="3600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Gun control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8640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FOR</a:t>
            </a:r>
            <a:endParaRPr lang="en-US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 </a:t>
            </a:r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</a:t>
            </a:r>
          </a:p>
          <a:p>
            <a:pPr lvl="1"/>
            <a:endParaRPr lang="en-US" sz="3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AGAINST</a:t>
            </a:r>
            <a:endParaRPr lang="en-US" sz="3600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Drone surveillance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83324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FOR</a:t>
            </a:r>
            <a:endParaRPr lang="en-US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 </a:t>
            </a:r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</a:t>
            </a:r>
          </a:p>
          <a:p>
            <a:pPr lvl="1"/>
            <a:endParaRPr lang="en-US" sz="3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AGAINST</a:t>
            </a:r>
            <a:endParaRPr lang="en-US" sz="3600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Phone/e-mail surveillance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39526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FOR</a:t>
            </a:r>
            <a:endParaRPr lang="en-US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 </a:t>
            </a:r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</a:t>
            </a:r>
          </a:p>
          <a:p>
            <a:pPr lvl="1"/>
            <a:endParaRPr lang="en-US" sz="3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AGAINST</a:t>
            </a:r>
            <a:endParaRPr lang="en-US" sz="3600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Racial profiling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52983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FOR</a:t>
            </a:r>
            <a:endParaRPr lang="en-US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 </a:t>
            </a:r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Arguments</a:t>
            </a:r>
          </a:p>
          <a:p>
            <a:pPr lvl="1"/>
            <a:r>
              <a:rPr lang="en-US" sz="3000" dirty="0" smtClean="0"/>
              <a:t>1.</a:t>
            </a:r>
          </a:p>
          <a:p>
            <a:pPr lvl="1"/>
            <a:r>
              <a:rPr lang="en-US" sz="3000" dirty="0" smtClean="0"/>
              <a:t>2.</a:t>
            </a:r>
          </a:p>
          <a:p>
            <a:pPr lvl="1"/>
            <a:r>
              <a:rPr lang="en-US" sz="3000" dirty="0" smtClean="0"/>
              <a:t>3.</a:t>
            </a:r>
          </a:p>
          <a:p>
            <a:pPr lvl="1"/>
            <a:endParaRPr lang="en-US" sz="3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AGAINST</a:t>
            </a:r>
            <a:endParaRPr lang="en-US" sz="3600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Affirmative action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03016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118</TotalTime>
  <Words>271</Words>
  <Application>Microsoft Macintosh PowerPoint</Application>
  <PresentationFormat>Widescreen</PresentationFormat>
  <Paragraphs>166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Gill Sans MT</vt:lpstr>
      <vt:lpstr>Arial</vt:lpstr>
      <vt:lpstr>Parcel</vt:lpstr>
      <vt:lpstr>Controversial topics  for debate</vt:lpstr>
      <vt:lpstr>Dress code</vt:lpstr>
      <vt:lpstr>abortion</vt:lpstr>
      <vt:lpstr>Capital punishment</vt:lpstr>
      <vt:lpstr>Gun control</vt:lpstr>
      <vt:lpstr>Drone surveillance</vt:lpstr>
      <vt:lpstr>Phone/e-mail surveillance</vt:lpstr>
      <vt:lpstr>Racial profiling</vt:lpstr>
      <vt:lpstr>Affirmative action</vt:lpstr>
      <vt:lpstr>Animal rights</vt:lpstr>
      <vt:lpstr>Assisted suicide</vt:lpstr>
      <vt:lpstr>GAY Marriage</vt:lpstr>
      <vt:lpstr>Legalizing marijuana</vt:lpstr>
      <vt:lpstr>Single-gender schools</vt:lpstr>
      <vt:lpstr>Compulsory voting</vt:lpstr>
      <vt:lpstr>Genetic engineering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Controversial topics  for debate</dc:title>
  <dc:creator>Microsoft Office User</dc:creator>
  <cp:lastModifiedBy>Microsoft Office User</cp:lastModifiedBy>
  <cp:revision>3</cp:revision>
  <dcterms:created xsi:type="dcterms:W3CDTF">2016-11-01T17:36:46Z</dcterms:created>
  <dcterms:modified xsi:type="dcterms:W3CDTF">2016-11-01T19:35:33Z</dcterms:modified>
</cp:coreProperties>
</file>