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266" r:id="rId3"/>
    <p:sldId id="267" r:id="rId4"/>
    <p:sldId id="268" r:id="rId5"/>
    <p:sldId id="269" r:id="rId6"/>
    <p:sldId id="256" r:id="rId7"/>
    <p:sldId id="257" r:id="rId8"/>
    <p:sldId id="258" r:id="rId9"/>
    <p:sldId id="259" r:id="rId10"/>
    <p:sldId id="260" r:id="rId11"/>
    <p:sldId id="261" r:id="rId12"/>
    <p:sldId id="262" r:id="rId13"/>
    <p:sldId id="263" r:id="rId14"/>
    <p:sldId id="264"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2" d="100"/>
          <a:sy n="72" d="100"/>
        </p:scale>
        <p:origin x="-80" y="-1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C37223-8F5A-8D4B-99A1-D7DB2DCDEDD4}" type="doc">
      <dgm:prSet loTypeId="urn:microsoft.com/office/officeart/2005/8/layout/radial5" loCatId="" qsTypeId="urn:microsoft.com/office/officeart/2005/8/quickstyle/simple4" qsCatId="simple" csTypeId="urn:microsoft.com/office/officeart/2005/8/colors/accent1_2" csCatId="accent1" phldr="1"/>
      <dgm:spPr/>
      <dgm:t>
        <a:bodyPr/>
        <a:lstStyle/>
        <a:p>
          <a:endParaRPr lang="en-US"/>
        </a:p>
      </dgm:t>
    </dgm:pt>
    <dgm:pt modelId="{24171F76-C528-9B4D-976C-73CB2C448E6D}">
      <dgm:prSet phldrT="[Text]" custT="1"/>
      <dgm:spPr/>
      <dgm:t>
        <a:bodyPr/>
        <a:lstStyle/>
        <a:p>
          <a:r>
            <a:rPr lang="en-US" sz="2000" b="1" dirty="0" smtClean="0">
              <a:solidFill>
                <a:schemeClr val="accent2"/>
              </a:solidFill>
            </a:rPr>
            <a:t>Mesopotamia</a:t>
          </a:r>
          <a:endParaRPr lang="en-US" sz="2000" b="1" dirty="0">
            <a:solidFill>
              <a:schemeClr val="accent2"/>
            </a:solidFill>
          </a:endParaRPr>
        </a:p>
      </dgm:t>
    </dgm:pt>
    <dgm:pt modelId="{BBBE2C3D-2412-F24D-84DC-4CC03C0CEA4B}" type="parTrans" cxnId="{6147028A-5B69-5940-9DAD-5350B6E85D03}">
      <dgm:prSet/>
      <dgm:spPr/>
      <dgm:t>
        <a:bodyPr/>
        <a:lstStyle/>
        <a:p>
          <a:endParaRPr lang="en-US"/>
        </a:p>
      </dgm:t>
    </dgm:pt>
    <dgm:pt modelId="{72A77CC2-AF7D-E344-9701-C7CF2241653D}" type="sibTrans" cxnId="{6147028A-5B69-5940-9DAD-5350B6E85D03}">
      <dgm:prSet/>
      <dgm:spPr/>
      <dgm:t>
        <a:bodyPr/>
        <a:lstStyle/>
        <a:p>
          <a:endParaRPr lang="en-US"/>
        </a:p>
      </dgm:t>
    </dgm:pt>
    <dgm:pt modelId="{D5703CF9-41AD-AF44-A98A-04D9149125AA}">
      <dgm:prSet phldrT="[Text]" custT="1"/>
      <dgm:spPr/>
      <dgm:t>
        <a:bodyPr/>
        <a:lstStyle/>
        <a:p>
          <a:r>
            <a:rPr lang="en-US" sz="1600" dirty="0" smtClean="0">
              <a:solidFill>
                <a:srgbClr val="775F55"/>
              </a:solidFill>
            </a:rPr>
            <a:t>Means Land Between Two Rivers.  The two rivers are the </a:t>
          </a:r>
          <a:r>
            <a:rPr lang="en-US" sz="1600" u="sng" dirty="0" smtClean="0">
              <a:solidFill>
                <a:srgbClr val="775F55"/>
              </a:solidFill>
            </a:rPr>
            <a:t>Tigris</a:t>
          </a:r>
          <a:r>
            <a:rPr lang="en-US" sz="1600" dirty="0" smtClean="0">
              <a:solidFill>
                <a:srgbClr val="775F55"/>
              </a:solidFill>
            </a:rPr>
            <a:t> and the </a:t>
          </a:r>
          <a:r>
            <a:rPr lang="en-US" sz="1600" u="sng" dirty="0" smtClean="0">
              <a:solidFill>
                <a:srgbClr val="775F55"/>
              </a:solidFill>
            </a:rPr>
            <a:t>Euphrates</a:t>
          </a:r>
          <a:r>
            <a:rPr lang="en-US" sz="1600" dirty="0" smtClean="0">
              <a:solidFill>
                <a:srgbClr val="775F55"/>
              </a:solidFill>
            </a:rPr>
            <a:t> in present day Iraq.  Was called the Fertile Crescent.</a:t>
          </a:r>
          <a:endParaRPr lang="en-US" sz="1600" dirty="0">
            <a:solidFill>
              <a:srgbClr val="775F55"/>
            </a:solidFill>
          </a:endParaRPr>
        </a:p>
      </dgm:t>
    </dgm:pt>
    <dgm:pt modelId="{CDCD4323-6D6F-114D-8B6E-5CA7228C9BC4}" type="parTrans" cxnId="{B64DFA71-B212-2340-9554-C6CB73A6E360}">
      <dgm:prSet/>
      <dgm:spPr/>
      <dgm:t>
        <a:bodyPr/>
        <a:lstStyle/>
        <a:p>
          <a:endParaRPr lang="en-US"/>
        </a:p>
      </dgm:t>
    </dgm:pt>
    <dgm:pt modelId="{A5D8BDDF-D4A7-B64D-A11A-C948B71A9C99}" type="sibTrans" cxnId="{B64DFA71-B212-2340-9554-C6CB73A6E360}">
      <dgm:prSet/>
      <dgm:spPr/>
      <dgm:t>
        <a:bodyPr/>
        <a:lstStyle/>
        <a:p>
          <a:endParaRPr lang="en-US"/>
        </a:p>
      </dgm:t>
    </dgm:pt>
    <dgm:pt modelId="{77B1108D-A896-B740-8B57-59CA62F08B00}">
      <dgm:prSet phldrT="[Text]" custT="1"/>
      <dgm:spPr/>
      <dgm:t>
        <a:bodyPr/>
        <a:lstStyle/>
        <a:p>
          <a:r>
            <a:rPr lang="en-US" sz="2000" dirty="0" smtClean="0">
              <a:solidFill>
                <a:srgbClr val="775F55"/>
              </a:solidFill>
            </a:rPr>
            <a:t>Referred to as a </a:t>
          </a:r>
          <a:r>
            <a:rPr lang="en-US" sz="2000" u="sng" dirty="0" smtClean="0">
              <a:solidFill>
                <a:srgbClr val="775F55"/>
              </a:solidFill>
            </a:rPr>
            <a:t>culture</a:t>
          </a:r>
          <a:r>
            <a:rPr lang="en-US" sz="2000" dirty="0" smtClean="0">
              <a:solidFill>
                <a:srgbClr val="775F55"/>
              </a:solidFill>
            </a:rPr>
            <a:t> </a:t>
          </a:r>
          <a:r>
            <a:rPr lang="en-US" sz="2000" u="sng" dirty="0" smtClean="0">
              <a:solidFill>
                <a:srgbClr val="775F55"/>
              </a:solidFill>
            </a:rPr>
            <a:t>hearth</a:t>
          </a:r>
          <a:endParaRPr lang="en-US" sz="2000" u="sng" dirty="0">
            <a:solidFill>
              <a:srgbClr val="775F55"/>
            </a:solidFill>
          </a:endParaRPr>
        </a:p>
      </dgm:t>
    </dgm:pt>
    <dgm:pt modelId="{749AD60C-3C7C-2D49-90A3-4CEDD96D794B}" type="parTrans" cxnId="{6FB1E584-AFA3-8143-91B7-787CDBADB92B}">
      <dgm:prSet/>
      <dgm:spPr/>
      <dgm:t>
        <a:bodyPr/>
        <a:lstStyle/>
        <a:p>
          <a:endParaRPr lang="en-US"/>
        </a:p>
      </dgm:t>
    </dgm:pt>
    <dgm:pt modelId="{F0525618-95A9-364F-9379-94829E3F155B}" type="sibTrans" cxnId="{6FB1E584-AFA3-8143-91B7-787CDBADB92B}">
      <dgm:prSet/>
      <dgm:spPr/>
      <dgm:t>
        <a:bodyPr/>
        <a:lstStyle/>
        <a:p>
          <a:endParaRPr lang="en-US"/>
        </a:p>
      </dgm:t>
    </dgm:pt>
    <dgm:pt modelId="{D1CB3BF1-8F15-6648-83A7-5EEEBCE2372D}">
      <dgm:prSet phldrT="[Text]" custT="1"/>
      <dgm:spPr/>
      <dgm:t>
        <a:bodyPr/>
        <a:lstStyle/>
        <a:p>
          <a:r>
            <a:rPr lang="en-US" sz="2000" dirty="0" smtClean="0">
              <a:solidFill>
                <a:schemeClr val="tx2"/>
              </a:solidFill>
            </a:rPr>
            <a:t>The </a:t>
          </a:r>
          <a:r>
            <a:rPr lang="en-US" sz="2000" u="sng" dirty="0" smtClean="0">
              <a:solidFill>
                <a:schemeClr val="tx2"/>
              </a:solidFill>
            </a:rPr>
            <a:t>Sumerians</a:t>
          </a:r>
          <a:r>
            <a:rPr lang="en-US" sz="2000" dirty="0" smtClean="0">
              <a:solidFill>
                <a:schemeClr val="tx2"/>
              </a:solidFill>
            </a:rPr>
            <a:t> lived there</a:t>
          </a:r>
          <a:endParaRPr lang="en-US" sz="2000" dirty="0">
            <a:solidFill>
              <a:schemeClr val="tx2"/>
            </a:solidFill>
          </a:endParaRPr>
        </a:p>
      </dgm:t>
    </dgm:pt>
    <dgm:pt modelId="{CA7BBD97-25D4-EE48-9D75-2EF3F80A749A}" type="parTrans" cxnId="{4AD8D939-CEEA-104E-8C87-CF6F4E12AD35}">
      <dgm:prSet/>
      <dgm:spPr/>
      <dgm:t>
        <a:bodyPr/>
        <a:lstStyle/>
        <a:p>
          <a:endParaRPr lang="en-US"/>
        </a:p>
      </dgm:t>
    </dgm:pt>
    <dgm:pt modelId="{9BECFA34-8E60-0C42-A791-81B42B00EB82}" type="sibTrans" cxnId="{4AD8D939-CEEA-104E-8C87-CF6F4E12AD35}">
      <dgm:prSet/>
      <dgm:spPr/>
      <dgm:t>
        <a:bodyPr/>
        <a:lstStyle/>
        <a:p>
          <a:endParaRPr lang="en-US"/>
        </a:p>
      </dgm:t>
    </dgm:pt>
    <dgm:pt modelId="{12331A5F-A9F5-7844-AFB9-9E1E3D08CD61}">
      <dgm:prSet phldrT="[Text]" custT="1"/>
      <dgm:spPr/>
      <dgm:t>
        <a:bodyPr/>
        <a:lstStyle/>
        <a:p>
          <a:r>
            <a:rPr lang="en-US" sz="1600" dirty="0" smtClean="0">
              <a:solidFill>
                <a:srgbClr val="775F55"/>
              </a:solidFill>
            </a:rPr>
            <a:t>Master farmers, grew crops year round using irrigation canals.  Established 12 cities with a code of law.  Developed written language of </a:t>
          </a:r>
          <a:r>
            <a:rPr lang="en-US" sz="1600" u="sng" dirty="0" smtClean="0">
              <a:solidFill>
                <a:srgbClr val="775F55"/>
              </a:solidFill>
            </a:rPr>
            <a:t>cuneiform</a:t>
          </a:r>
          <a:r>
            <a:rPr lang="en-US" sz="1600" dirty="0" smtClean="0">
              <a:solidFill>
                <a:srgbClr val="775F55"/>
              </a:solidFill>
            </a:rPr>
            <a:t>.</a:t>
          </a:r>
          <a:endParaRPr lang="en-US" sz="1600" dirty="0">
            <a:solidFill>
              <a:srgbClr val="775F55"/>
            </a:solidFill>
          </a:endParaRPr>
        </a:p>
      </dgm:t>
    </dgm:pt>
    <dgm:pt modelId="{80F7D165-52A4-244A-9536-CD95A0587984}" type="sibTrans" cxnId="{0FD0111E-6663-ED4B-A01B-AA8A245BD63A}">
      <dgm:prSet/>
      <dgm:spPr/>
      <dgm:t>
        <a:bodyPr/>
        <a:lstStyle/>
        <a:p>
          <a:endParaRPr lang="en-US"/>
        </a:p>
      </dgm:t>
    </dgm:pt>
    <dgm:pt modelId="{5D48F20B-6F66-5B40-867C-9C2FA3206F27}" type="parTrans" cxnId="{0FD0111E-6663-ED4B-A01B-AA8A245BD63A}">
      <dgm:prSet/>
      <dgm:spPr/>
      <dgm:t>
        <a:bodyPr/>
        <a:lstStyle/>
        <a:p>
          <a:endParaRPr lang="en-US"/>
        </a:p>
      </dgm:t>
    </dgm:pt>
    <dgm:pt modelId="{4B2BC87E-30D6-A844-AA06-A855F1D076F2}" type="pres">
      <dgm:prSet presAssocID="{B1C37223-8F5A-8D4B-99A1-D7DB2DCDEDD4}" presName="Name0" presStyleCnt="0">
        <dgm:presLayoutVars>
          <dgm:chMax val="1"/>
          <dgm:dir/>
          <dgm:animLvl val="ctr"/>
          <dgm:resizeHandles val="exact"/>
        </dgm:presLayoutVars>
      </dgm:prSet>
      <dgm:spPr/>
      <dgm:t>
        <a:bodyPr/>
        <a:lstStyle/>
        <a:p>
          <a:endParaRPr lang="en-US"/>
        </a:p>
      </dgm:t>
    </dgm:pt>
    <dgm:pt modelId="{5F163146-AC36-8149-9670-BB34041BBEBB}" type="pres">
      <dgm:prSet presAssocID="{24171F76-C528-9B4D-976C-73CB2C448E6D}" presName="centerShape" presStyleLbl="node0" presStyleIdx="0" presStyleCnt="1" custScaleX="187073" custScaleY="129113"/>
      <dgm:spPr/>
      <dgm:t>
        <a:bodyPr/>
        <a:lstStyle/>
        <a:p>
          <a:endParaRPr lang="en-US"/>
        </a:p>
      </dgm:t>
    </dgm:pt>
    <dgm:pt modelId="{7B904F9B-0019-8F47-AB9C-16511B8197FB}" type="pres">
      <dgm:prSet presAssocID="{CDCD4323-6D6F-114D-8B6E-5CA7228C9BC4}" presName="parTrans" presStyleLbl="sibTrans2D1" presStyleIdx="0" presStyleCnt="4"/>
      <dgm:spPr/>
      <dgm:t>
        <a:bodyPr/>
        <a:lstStyle/>
        <a:p>
          <a:endParaRPr lang="en-US"/>
        </a:p>
      </dgm:t>
    </dgm:pt>
    <dgm:pt modelId="{0C2EADB4-0313-4D45-8B2B-90741FDE8F6B}" type="pres">
      <dgm:prSet presAssocID="{CDCD4323-6D6F-114D-8B6E-5CA7228C9BC4}" presName="connectorText" presStyleLbl="sibTrans2D1" presStyleIdx="0" presStyleCnt="4"/>
      <dgm:spPr/>
      <dgm:t>
        <a:bodyPr/>
        <a:lstStyle/>
        <a:p>
          <a:endParaRPr lang="en-US"/>
        </a:p>
      </dgm:t>
    </dgm:pt>
    <dgm:pt modelId="{6D507A45-3524-5346-B6D1-830C810AB732}" type="pres">
      <dgm:prSet presAssocID="{D5703CF9-41AD-AF44-A98A-04D9149125AA}" presName="node" presStyleLbl="node1" presStyleIdx="0" presStyleCnt="4" custScaleX="247672">
        <dgm:presLayoutVars>
          <dgm:bulletEnabled val="1"/>
        </dgm:presLayoutVars>
      </dgm:prSet>
      <dgm:spPr/>
      <dgm:t>
        <a:bodyPr/>
        <a:lstStyle/>
        <a:p>
          <a:endParaRPr lang="en-US"/>
        </a:p>
      </dgm:t>
    </dgm:pt>
    <dgm:pt modelId="{20D7A1B1-5F6A-B448-B89B-E038F13F53DD}" type="pres">
      <dgm:prSet presAssocID="{749AD60C-3C7C-2D49-90A3-4CEDD96D794B}" presName="parTrans" presStyleLbl="sibTrans2D1" presStyleIdx="1" presStyleCnt="4"/>
      <dgm:spPr/>
      <dgm:t>
        <a:bodyPr/>
        <a:lstStyle/>
        <a:p>
          <a:endParaRPr lang="en-US"/>
        </a:p>
      </dgm:t>
    </dgm:pt>
    <dgm:pt modelId="{E5507C5B-C4DD-0949-8B7E-38F6A5B52492}" type="pres">
      <dgm:prSet presAssocID="{749AD60C-3C7C-2D49-90A3-4CEDD96D794B}" presName="connectorText" presStyleLbl="sibTrans2D1" presStyleIdx="1" presStyleCnt="4"/>
      <dgm:spPr/>
      <dgm:t>
        <a:bodyPr/>
        <a:lstStyle/>
        <a:p>
          <a:endParaRPr lang="en-US"/>
        </a:p>
      </dgm:t>
    </dgm:pt>
    <dgm:pt modelId="{B10D9173-41A1-1F4A-ABB9-203B8BD5BEE9}" type="pres">
      <dgm:prSet presAssocID="{77B1108D-A896-B740-8B57-59CA62F08B00}" presName="node" presStyleLbl="node1" presStyleIdx="1" presStyleCnt="4" custScaleX="131994" custRadScaleRad="127388" custRadScaleInc="934">
        <dgm:presLayoutVars>
          <dgm:bulletEnabled val="1"/>
        </dgm:presLayoutVars>
      </dgm:prSet>
      <dgm:spPr/>
      <dgm:t>
        <a:bodyPr/>
        <a:lstStyle/>
        <a:p>
          <a:endParaRPr lang="en-US"/>
        </a:p>
      </dgm:t>
    </dgm:pt>
    <dgm:pt modelId="{32B63B9E-A208-1645-A715-A91D6CEF1C49}" type="pres">
      <dgm:prSet presAssocID="{5D48F20B-6F66-5B40-867C-9C2FA3206F27}" presName="parTrans" presStyleLbl="sibTrans2D1" presStyleIdx="2" presStyleCnt="4"/>
      <dgm:spPr/>
      <dgm:t>
        <a:bodyPr/>
        <a:lstStyle/>
        <a:p>
          <a:endParaRPr lang="en-US"/>
        </a:p>
      </dgm:t>
    </dgm:pt>
    <dgm:pt modelId="{4D75F3EB-3EA2-8E45-89A8-63AF549B6788}" type="pres">
      <dgm:prSet presAssocID="{5D48F20B-6F66-5B40-867C-9C2FA3206F27}" presName="connectorText" presStyleLbl="sibTrans2D1" presStyleIdx="2" presStyleCnt="4"/>
      <dgm:spPr/>
      <dgm:t>
        <a:bodyPr/>
        <a:lstStyle/>
        <a:p>
          <a:endParaRPr lang="en-US"/>
        </a:p>
      </dgm:t>
    </dgm:pt>
    <dgm:pt modelId="{A7FEF663-8407-DB40-B851-5FB046F68589}" type="pres">
      <dgm:prSet presAssocID="{12331A5F-A9F5-7844-AFB9-9E1E3D08CD61}" presName="node" presStyleLbl="node1" presStyleIdx="2" presStyleCnt="4" custScaleX="270086">
        <dgm:presLayoutVars>
          <dgm:bulletEnabled val="1"/>
        </dgm:presLayoutVars>
      </dgm:prSet>
      <dgm:spPr/>
      <dgm:t>
        <a:bodyPr/>
        <a:lstStyle/>
        <a:p>
          <a:endParaRPr lang="en-US"/>
        </a:p>
      </dgm:t>
    </dgm:pt>
    <dgm:pt modelId="{9D73D5D4-56D9-6B4D-AE4B-4C44E478EC7C}" type="pres">
      <dgm:prSet presAssocID="{CA7BBD97-25D4-EE48-9D75-2EF3F80A749A}" presName="parTrans" presStyleLbl="sibTrans2D1" presStyleIdx="3" presStyleCnt="4"/>
      <dgm:spPr/>
      <dgm:t>
        <a:bodyPr/>
        <a:lstStyle/>
        <a:p>
          <a:endParaRPr lang="en-US"/>
        </a:p>
      </dgm:t>
    </dgm:pt>
    <dgm:pt modelId="{0B189995-C20F-6143-809C-59F0C5C89461}" type="pres">
      <dgm:prSet presAssocID="{CA7BBD97-25D4-EE48-9D75-2EF3F80A749A}" presName="connectorText" presStyleLbl="sibTrans2D1" presStyleIdx="3" presStyleCnt="4"/>
      <dgm:spPr/>
      <dgm:t>
        <a:bodyPr/>
        <a:lstStyle/>
        <a:p>
          <a:endParaRPr lang="en-US"/>
        </a:p>
      </dgm:t>
    </dgm:pt>
    <dgm:pt modelId="{9E527A75-4005-254D-A453-62A970226F19}" type="pres">
      <dgm:prSet presAssocID="{D1CB3BF1-8F15-6648-83A7-5EEEBCE2372D}" presName="node" presStyleLbl="node1" presStyleIdx="3" presStyleCnt="4" custScaleX="116349" custRadScaleRad="123858" custRadScaleInc="-962">
        <dgm:presLayoutVars>
          <dgm:bulletEnabled val="1"/>
        </dgm:presLayoutVars>
      </dgm:prSet>
      <dgm:spPr/>
      <dgm:t>
        <a:bodyPr/>
        <a:lstStyle/>
        <a:p>
          <a:endParaRPr lang="en-US"/>
        </a:p>
      </dgm:t>
    </dgm:pt>
  </dgm:ptLst>
  <dgm:cxnLst>
    <dgm:cxn modelId="{0B77893D-37BB-8F47-921A-1A3812ADE82B}" type="presOf" srcId="{5D48F20B-6F66-5B40-867C-9C2FA3206F27}" destId="{4D75F3EB-3EA2-8E45-89A8-63AF549B6788}" srcOrd="1" destOrd="0" presId="urn:microsoft.com/office/officeart/2005/8/layout/radial5"/>
    <dgm:cxn modelId="{E1E082DE-8ABB-FF44-95DB-89A56EF0C75D}" type="presOf" srcId="{749AD60C-3C7C-2D49-90A3-4CEDD96D794B}" destId="{E5507C5B-C4DD-0949-8B7E-38F6A5B52492}" srcOrd="1" destOrd="0" presId="urn:microsoft.com/office/officeart/2005/8/layout/radial5"/>
    <dgm:cxn modelId="{60B55B10-E7A3-D74B-AA73-FC8735EA5546}" type="presOf" srcId="{CA7BBD97-25D4-EE48-9D75-2EF3F80A749A}" destId="{0B189995-C20F-6143-809C-59F0C5C89461}" srcOrd="1" destOrd="0" presId="urn:microsoft.com/office/officeart/2005/8/layout/radial5"/>
    <dgm:cxn modelId="{94A32790-598D-E340-B7F3-7BA15CB8ABEA}" type="presOf" srcId="{749AD60C-3C7C-2D49-90A3-4CEDD96D794B}" destId="{20D7A1B1-5F6A-B448-B89B-E038F13F53DD}" srcOrd="0" destOrd="0" presId="urn:microsoft.com/office/officeart/2005/8/layout/radial5"/>
    <dgm:cxn modelId="{AA810A0D-F4F7-8D4C-9586-7258EF372745}" type="presOf" srcId="{12331A5F-A9F5-7844-AFB9-9E1E3D08CD61}" destId="{A7FEF663-8407-DB40-B851-5FB046F68589}" srcOrd="0" destOrd="0" presId="urn:microsoft.com/office/officeart/2005/8/layout/radial5"/>
    <dgm:cxn modelId="{6FB1E584-AFA3-8143-91B7-787CDBADB92B}" srcId="{24171F76-C528-9B4D-976C-73CB2C448E6D}" destId="{77B1108D-A896-B740-8B57-59CA62F08B00}" srcOrd="1" destOrd="0" parTransId="{749AD60C-3C7C-2D49-90A3-4CEDD96D794B}" sibTransId="{F0525618-95A9-364F-9379-94829E3F155B}"/>
    <dgm:cxn modelId="{A07656AF-DA37-5A48-A0BB-F1B0DF455CE0}" type="presOf" srcId="{CDCD4323-6D6F-114D-8B6E-5CA7228C9BC4}" destId="{7B904F9B-0019-8F47-AB9C-16511B8197FB}" srcOrd="0" destOrd="0" presId="urn:microsoft.com/office/officeart/2005/8/layout/radial5"/>
    <dgm:cxn modelId="{B64DFA71-B212-2340-9554-C6CB73A6E360}" srcId="{24171F76-C528-9B4D-976C-73CB2C448E6D}" destId="{D5703CF9-41AD-AF44-A98A-04D9149125AA}" srcOrd="0" destOrd="0" parTransId="{CDCD4323-6D6F-114D-8B6E-5CA7228C9BC4}" sibTransId="{A5D8BDDF-D4A7-B64D-A11A-C948B71A9C99}"/>
    <dgm:cxn modelId="{DD909BB8-7A9B-CE4A-BD1A-9F7CF1CA5FDE}" type="presOf" srcId="{D1CB3BF1-8F15-6648-83A7-5EEEBCE2372D}" destId="{9E527A75-4005-254D-A453-62A970226F19}" srcOrd="0" destOrd="0" presId="urn:microsoft.com/office/officeart/2005/8/layout/radial5"/>
    <dgm:cxn modelId="{3FE10C49-0D03-2640-808B-A59348F30EC6}" type="presOf" srcId="{D5703CF9-41AD-AF44-A98A-04D9149125AA}" destId="{6D507A45-3524-5346-B6D1-830C810AB732}" srcOrd="0" destOrd="0" presId="urn:microsoft.com/office/officeart/2005/8/layout/radial5"/>
    <dgm:cxn modelId="{EDC36C69-B398-8241-9726-ABC305F9B6FA}" type="presOf" srcId="{24171F76-C528-9B4D-976C-73CB2C448E6D}" destId="{5F163146-AC36-8149-9670-BB34041BBEBB}" srcOrd="0" destOrd="0" presId="urn:microsoft.com/office/officeart/2005/8/layout/radial5"/>
    <dgm:cxn modelId="{0FD0111E-6663-ED4B-A01B-AA8A245BD63A}" srcId="{24171F76-C528-9B4D-976C-73CB2C448E6D}" destId="{12331A5F-A9F5-7844-AFB9-9E1E3D08CD61}" srcOrd="2" destOrd="0" parTransId="{5D48F20B-6F66-5B40-867C-9C2FA3206F27}" sibTransId="{80F7D165-52A4-244A-9536-CD95A0587984}"/>
    <dgm:cxn modelId="{0C968B8D-2542-2044-91F9-770F19248A75}" type="presOf" srcId="{5D48F20B-6F66-5B40-867C-9C2FA3206F27}" destId="{32B63B9E-A208-1645-A715-A91D6CEF1C49}" srcOrd="0" destOrd="0" presId="urn:microsoft.com/office/officeart/2005/8/layout/radial5"/>
    <dgm:cxn modelId="{4AD8D939-CEEA-104E-8C87-CF6F4E12AD35}" srcId="{24171F76-C528-9B4D-976C-73CB2C448E6D}" destId="{D1CB3BF1-8F15-6648-83A7-5EEEBCE2372D}" srcOrd="3" destOrd="0" parTransId="{CA7BBD97-25D4-EE48-9D75-2EF3F80A749A}" sibTransId="{9BECFA34-8E60-0C42-A791-81B42B00EB82}"/>
    <dgm:cxn modelId="{DCD4CCB8-C206-4143-BADD-11D95E2F6A35}" type="presOf" srcId="{CA7BBD97-25D4-EE48-9D75-2EF3F80A749A}" destId="{9D73D5D4-56D9-6B4D-AE4B-4C44E478EC7C}" srcOrd="0" destOrd="0" presId="urn:microsoft.com/office/officeart/2005/8/layout/radial5"/>
    <dgm:cxn modelId="{6147028A-5B69-5940-9DAD-5350B6E85D03}" srcId="{B1C37223-8F5A-8D4B-99A1-D7DB2DCDEDD4}" destId="{24171F76-C528-9B4D-976C-73CB2C448E6D}" srcOrd="0" destOrd="0" parTransId="{BBBE2C3D-2412-F24D-84DC-4CC03C0CEA4B}" sibTransId="{72A77CC2-AF7D-E344-9701-C7CF2241653D}"/>
    <dgm:cxn modelId="{91222D9D-8848-164B-B3EE-A64DC9C85F1F}" type="presOf" srcId="{CDCD4323-6D6F-114D-8B6E-5CA7228C9BC4}" destId="{0C2EADB4-0313-4D45-8B2B-90741FDE8F6B}" srcOrd="1" destOrd="0" presId="urn:microsoft.com/office/officeart/2005/8/layout/radial5"/>
    <dgm:cxn modelId="{CE203772-54C2-4549-B341-F5889A678FCF}" type="presOf" srcId="{77B1108D-A896-B740-8B57-59CA62F08B00}" destId="{B10D9173-41A1-1F4A-ABB9-203B8BD5BEE9}" srcOrd="0" destOrd="0" presId="urn:microsoft.com/office/officeart/2005/8/layout/radial5"/>
    <dgm:cxn modelId="{87556825-F6F0-5C4A-9A47-17F45038CFB3}" type="presOf" srcId="{B1C37223-8F5A-8D4B-99A1-D7DB2DCDEDD4}" destId="{4B2BC87E-30D6-A844-AA06-A855F1D076F2}" srcOrd="0" destOrd="0" presId="urn:microsoft.com/office/officeart/2005/8/layout/radial5"/>
    <dgm:cxn modelId="{4E6EEF55-B331-D04E-A777-B7F8597D3313}" type="presParOf" srcId="{4B2BC87E-30D6-A844-AA06-A855F1D076F2}" destId="{5F163146-AC36-8149-9670-BB34041BBEBB}" srcOrd="0" destOrd="0" presId="urn:microsoft.com/office/officeart/2005/8/layout/radial5"/>
    <dgm:cxn modelId="{3421D95C-C320-9D47-AC13-AD05C775E7D5}" type="presParOf" srcId="{4B2BC87E-30D6-A844-AA06-A855F1D076F2}" destId="{7B904F9B-0019-8F47-AB9C-16511B8197FB}" srcOrd="1" destOrd="0" presId="urn:microsoft.com/office/officeart/2005/8/layout/radial5"/>
    <dgm:cxn modelId="{4439D514-DB59-6D48-A404-CC48F5038B5F}" type="presParOf" srcId="{7B904F9B-0019-8F47-AB9C-16511B8197FB}" destId="{0C2EADB4-0313-4D45-8B2B-90741FDE8F6B}" srcOrd="0" destOrd="0" presId="urn:microsoft.com/office/officeart/2005/8/layout/radial5"/>
    <dgm:cxn modelId="{86384312-F0F7-BC48-B391-90319100375E}" type="presParOf" srcId="{4B2BC87E-30D6-A844-AA06-A855F1D076F2}" destId="{6D507A45-3524-5346-B6D1-830C810AB732}" srcOrd="2" destOrd="0" presId="urn:microsoft.com/office/officeart/2005/8/layout/radial5"/>
    <dgm:cxn modelId="{5D1774D8-B6C1-1440-8C93-AFEDE39A36DF}" type="presParOf" srcId="{4B2BC87E-30D6-A844-AA06-A855F1D076F2}" destId="{20D7A1B1-5F6A-B448-B89B-E038F13F53DD}" srcOrd="3" destOrd="0" presId="urn:microsoft.com/office/officeart/2005/8/layout/radial5"/>
    <dgm:cxn modelId="{16F73A07-9A90-D942-8743-D51979CADC0F}" type="presParOf" srcId="{20D7A1B1-5F6A-B448-B89B-E038F13F53DD}" destId="{E5507C5B-C4DD-0949-8B7E-38F6A5B52492}" srcOrd="0" destOrd="0" presId="urn:microsoft.com/office/officeart/2005/8/layout/radial5"/>
    <dgm:cxn modelId="{67B40ED0-257B-1541-902C-503791E1EC2A}" type="presParOf" srcId="{4B2BC87E-30D6-A844-AA06-A855F1D076F2}" destId="{B10D9173-41A1-1F4A-ABB9-203B8BD5BEE9}" srcOrd="4" destOrd="0" presId="urn:microsoft.com/office/officeart/2005/8/layout/radial5"/>
    <dgm:cxn modelId="{5D816075-CC14-314B-A9C7-E4B8435E76DB}" type="presParOf" srcId="{4B2BC87E-30D6-A844-AA06-A855F1D076F2}" destId="{32B63B9E-A208-1645-A715-A91D6CEF1C49}" srcOrd="5" destOrd="0" presId="urn:microsoft.com/office/officeart/2005/8/layout/radial5"/>
    <dgm:cxn modelId="{32F3DE02-9EF1-7F41-86A9-1FD5C3443BE9}" type="presParOf" srcId="{32B63B9E-A208-1645-A715-A91D6CEF1C49}" destId="{4D75F3EB-3EA2-8E45-89A8-63AF549B6788}" srcOrd="0" destOrd="0" presId="urn:microsoft.com/office/officeart/2005/8/layout/radial5"/>
    <dgm:cxn modelId="{BDE2E838-45DE-BB46-B2F3-4D52D9477244}" type="presParOf" srcId="{4B2BC87E-30D6-A844-AA06-A855F1D076F2}" destId="{A7FEF663-8407-DB40-B851-5FB046F68589}" srcOrd="6" destOrd="0" presId="urn:microsoft.com/office/officeart/2005/8/layout/radial5"/>
    <dgm:cxn modelId="{17EA75D1-C577-FD48-B95C-CDBDAECDA0FF}" type="presParOf" srcId="{4B2BC87E-30D6-A844-AA06-A855F1D076F2}" destId="{9D73D5D4-56D9-6B4D-AE4B-4C44E478EC7C}" srcOrd="7" destOrd="0" presId="urn:microsoft.com/office/officeart/2005/8/layout/radial5"/>
    <dgm:cxn modelId="{A26924FB-6AB6-0946-A56E-70D49ECA2324}" type="presParOf" srcId="{9D73D5D4-56D9-6B4D-AE4B-4C44E478EC7C}" destId="{0B189995-C20F-6143-809C-59F0C5C89461}" srcOrd="0" destOrd="0" presId="urn:microsoft.com/office/officeart/2005/8/layout/radial5"/>
    <dgm:cxn modelId="{8C3056F1-196A-404B-B9AA-A5B1A27D7FCB}" type="presParOf" srcId="{4B2BC87E-30D6-A844-AA06-A855F1D076F2}" destId="{9E527A75-4005-254D-A453-62A970226F19}"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AAF91D-2310-5545-A4F8-B82FAE5EE969}" type="doc">
      <dgm:prSet loTypeId="urn:microsoft.com/office/officeart/2005/8/layout/pyramid4" loCatId="" qsTypeId="urn:microsoft.com/office/officeart/2005/8/quickstyle/simple4" qsCatId="simple" csTypeId="urn:microsoft.com/office/officeart/2005/8/colors/accent1_2" csCatId="accent1" phldr="1"/>
      <dgm:spPr/>
      <dgm:t>
        <a:bodyPr/>
        <a:lstStyle/>
        <a:p>
          <a:endParaRPr lang="en-US"/>
        </a:p>
      </dgm:t>
    </dgm:pt>
    <dgm:pt modelId="{EE0B5CE1-26F3-9444-816C-6B8BF38D137D}">
      <dgm:prSet phldrT="[Text]" custT="1"/>
      <dgm:spPr/>
      <dgm:t>
        <a:bodyPr/>
        <a:lstStyle/>
        <a:p>
          <a:r>
            <a:rPr lang="en-US" sz="1400" dirty="0" smtClean="0">
              <a:solidFill>
                <a:schemeClr val="tx2"/>
              </a:solidFill>
            </a:rPr>
            <a:t>Built along Nile River in Egypt.  Annual floods left rich soil for good farming.  In dry seasons, they used irrigation to water crops, so farmers could grow two crops per year.</a:t>
          </a:r>
          <a:endParaRPr lang="en-US" sz="1400" dirty="0">
            <a:solidFill>
              <a:schemeClr val="tx2"/>
            </a:solidFill>
          </a:endParaRPr>
        </a:p>
      </dgm:t>
    </dgm:pt>
    <dgm:pt modelId="{12FAB6AB-7F87-2A46-BA2A-68492144A5EB}" type="parTrans" cxnId="{8D2E5AB6-BC0A-7C48-B9DF-D2E0DA999FAA}">
      <dgm:prSet/>
      <dgm:spPr/>
      <dgm:t>
        <a:bodyPr/>
        <a:lstStyle/>
        <a:p>
          <a:endParaRPr lang="en-US"/>
        </a:p>
      </dgm:t>
    </dgm:pt>
    <dgm:pt modelId="{E75C0E0F-18A4-8846-8E9C-ADDE655B6EA6}" type="sibTrans" cxnId="{8D2E5AB6-BC0A-7C48-B9DF-D2E0DA999FAA}">
      <dgm:prSet/>
      <dgm:spPr/>
      <dgm:t>
        <a:bodyPr/>
        <a:lstStyle/>
        <a:p>
          <a:endParaRPr lang="en-US"/>
        </a:p>
      </dgm:t>
    </dgm:pt>
    <dgm:pt modelId="{2EB1A26A-807D-7247-8B42-8E128283DFF5}">
      <dgm:prSet phldrT="[Text]"/>
      <dgm:spPr/>
      <dgm:t>
        <a:bodyPr/>
        <a:lstStyle/>
        <a:p>
          <a:r>
            <a:rPr lang="en-US" dirty="0" smtClean="0">
              <a:solidFill>
                <a:srgbClr val="775F55"/>
              </a:solidFill>
            </a:rPr>
            <a:t>Developed a 365-day calendar and built impressive pyramids as tombs for rulers.</a:t>
          </a:r>
          <a:endParaRPr lang="en-US" dirty="0">
            <a:solidFill>
              <a:srgbClr val="775F55"/>
            </a:solidFill>
          </a:endParaRPr>
        </a:p>
      </dgm:t>
    </dgm:pt>
    <dgm:pt modelId="{C38652CF-38F5-1E46-A926-3625C00708B6}" type="parTrans" cxnId="{7EB7E876-9BD2-994E-BBDF-0E628070311C}">
      <dgm:prSet/>
      <dgm:spPr/>
      <dgm:t>
        <a:bodyPr/>
        <a:lstStyle/>
        <a:p>
          <a:endParaRPr lang="en-US"/>
        </a:p>
      </dgm:t>
    </dgm:pt>
    <dgm:pt modelId="{FB5CDDA5-CC1C-D041-816A-60C001D68663}" type="sibTrans" cxnId="{7EB7E876-9BD2-994E-BBDF-0E628070311C}">
      <dgm:prSet/>
      <dgm:spPr/>
      <dgm:t>
        <a:bodyPr/>
        <a:lstStyle/>
        <a:p>
          <a:endParaRPr lang="en-US"/>
        </a:p>
      </dgm:t>
    </dgm:pt>
    <dgm:pt modelId="{34C08782-A570-C24A-ADA7-4150D91D351C}">
      <dgm:prSet phldrT="[Text]" custT="1"/>
      <dgm:spPr/>
      <dgm:t>
        <a:bodyPr/>
        <a:lstStyle/>
        <a:p>
          <a:r>
            <a:rPr lang="en-US" sz="2800" b="1" dirty="0" smtClean="0">
              <a:solidFill>
                <a:schemeClr val="accent2"/>
              </a:solidFill>
            </a:rPr>
            <a:t>The Egyptians</a:t>
          </a:r>
          <a:endParaRPr lang="en-US" sz="2800" b="1" dirty="0">
            <a:solidFill>
              <a:schemeClr val="accent2"/>
            </a:solidFill>
          </a:endParaRPr>
        </a:p>
      </dgm:t>
    </dgm:pt>
    <dgm:pt modelId="{11975253-8993-6149-80B8-508238FC7001}" type="parTrans" cxnId="{7C663AA8-6DDA-8F4B-830F-73F618AFDA0F}">
      <dgm:prSet/>
      <dgm:spPr/>
      <dgm:t>
        <a:bodyPr/>
        <a:lstStyle/>
        <a:p>
          <a:endParaRPr lang="en-US"/>
        </a:p>
      </dgm:t>
    </dgm:pt>
    <dgm:pt modelId="{1F49D1F1-9531-CE4C-8EE3-0678ED30DE39}" type="sibTrans" cxnId="{7C663AA8-6DDA-8F4B-830F-73F618AFDA0F}">
      <dgm:prSet/>
      <dgm:spPr/>
      <dgm:t>
        <a:bodyPr/>
        <a:lstStyle/>
        <a:p>
          <a:endParaRPr lang="en-US"/>
        </a:p>
      </dgm:t>
    </dgm:pt>
    <dgm:pt modelId="{521DD499-5593-0F4E-9A33-32CB1447C0C6}">
      <dgm:prSet phldrT="[Text]"/>
      <dgm:spPr/>
      <dgm:t>
        <a:bodyPr/>
        <a:lstStyle/>
        <a:p>
          <a:r>
            <a:rPr lang="en-US" dirty="0" smtClean="0">
              <a:solidFill>
                <a:srgbClr val="775F55"/>
              </a:solidFill>
            </a:rPr>
            <a:t>Developed a form of picture writing called </a:t>
          </a:r>
          <a:r>
            <a:rPr lang="en-US" u="sng" dirty="0" smtClean="0">
              <a:solidFill>
                <a:srgbClr val="775F55"/>
              </a:solidFill>
            </a:rPr>
            <a:t>hieroglyphics</a:t>
          </a:r>
          <a:r>
            <a:rPr lang="en-US" dirty="0" smtClean="0">
              <a:solidFill>
                <a:srgbClr val="775F55"/>
              </a:solidFill>
            </a:rPr>
            <a:t>.</a:t>
          </a:r>
          <a:endParaRPr lang="en-US" dirty="0">
            <a:solidFill>
              <a:srgbClr val="775F55"/>
            </a:solidFill>
          </a:endParaRPr>
        </a:p>
      </dgm:t>
    </dgm:pt>
    <dgm:pt modelId="{C9DA972C-DE84-3E40-9D1E-FEED7BE56DBA}" type="parTrans" cxnId="{05D68706-7CDF-7443-A619-8B9670AF0D21}">
      <dgm:prSet/>
      <dgm:spPr/>
      <dgm:t>
        <a:bodyPr/>
        <a:lstStyle/>
        <a:p>
          <a:endParaRPr lang="en-US"/>
        </a:p>
      </dgm:t>
    </dgm:pt>
    <dgm:pt modelId="{12799CEE-92F5-BB40-A164-2C72FEB130EF}" type="sibTrans" cxnId="{05D68706-7CDF-7443-A619-8B9670AF0D21}">
      <dgm:prSet/>
      <dgm:spPr/>
      <dgm:t>
        <a:bodyPr/>
        <a:lstStyle/>
        <a:p>
          <a:endParaRPr lang="en-US"/>
        </a:p>
      </dgm:t>
    </dgm:pt>
    <dgm:pt modelId="{CF2C31EC-8FEC-2749-B074-5D8176E1E3AC}" type="pres">
      <dgm:prSet presAssocID="{ADAAF91D-2310-5545-A4F8-B82FAE5EE969}" presName="compositeShape" presStyleCnt="0">
        <dgm:presLayoutVars>
          <dgm:chMax val="9"/>
          <dgm:dir/>
          <dgm:resizeHandles val="exact"/>
        </dgm:presLayoutVars>
      </dgm:prSet>
      <dgm:spPr/>
      <dgm:t>
        <a:bodyPr/>
        <a:lstStyle/>
        <a:p>
          <a:endParaRPr lang="en-US"/>
        </a:p>
      </dgm:t>
    </dgm:pt>
    <dgm:pt modelId="{30C1B553-1BD9-524A-981D-9F8173C5CDAF}" type="pres">
      <dgm:prSet presAssocID="{ADAAF91D-2310-5545-A4F8-B82FAE5EE969}" presName="triangle1" presStyleLbl="node1" presStyleIdx="0" presStyleCnt="4">
        <dgm:presLayoutVars>
          <dgm:bulletEnabled val="1"/>
        </dgm:presLayoutVars>
      </dgm:prSet>
      <dgm:spPr/>
      <dgm:t>
        <a:bodyPr/>
        <a:lstStyle/>
        <a:p>
          <a:endParaRPr lang="en-US"/>
        </a:p>
      </dgm:t>
    </dgm:pt>
    <dgm:pt modelId="{139A2296-78D3-4547-9FB9-14BADB72437A}" type="pres">
      <dgm:prSet presAssocID="{ADAAF91D-2310-5545-A4F8-B82FAE5EE969}" presName="triangle2" presStyleLbl="node1" presStyleIdx="1" presStyleCnt="4">
        <dgm:presLayoutVars>
          <dgm:bulletEnabled val="1"/>
        </dgm:presLayoutVars>
      </dgm:prSet>
      <dgm:spPr/>
      <dgm:t>
        <a:bodyPr/>
        <a:lstStyle/>
        <a:p>
          <a:endParaRPr lang="en-US"/>
        </a:p>
      </dgm:t>
    </dgm:pt>
    <dgm:pt modelId="{A688CF97-43FE-0A44-8AE2-E6D0500E4DC9}" type="pres">
      <dgm:prSet presAssocID="{ADAAF91D-2310-5545-A4F8-B82FAE5EE969}" presName="triangle3" presStyleLbl="node1" presStyleIdx="2" presStyleCnt="4">
        <dgm:presLayoutVars>
          <dgm:bulletEnabled val="1"/>
        </dgm:presLayoutVars>
      </dgm:prSet>
      <dgm:spPr/>
      <dgm:t>
        <a:bodyPr/>
        <a:lstStyle/>
        <a:p>
          <a:endParaRPr lang="en-US"/>
        </a:p>
      </dgm:t>
    </dgm:pt>
    <dgm:pt modelId="{E5876A13-B3F6-F344-BE36-1C29FB2137DE}" type="pres">
      <dgm:prSet presAssocID="{ADAAF91D-2310-5545-A4F8-B82FAE5EE969}" presName="triangle4" presStyleLbl="node1" presStyleIdx="3" presStyleCnt="4">
        <dgm:presLayoutVars>
          <dgm:bulletEnabled val="1"/>
        </dgm:presLayoutVars>
      </dgm:prSet>
      <dgm:spPr/>
      <dgm:t>
        <a:bodyPr/>
        <a:lstStyle/>
        <a:p>
          <a:endParaRPr lang="en-US"/>
        </a:p>
      </dgm:t>
    </dgm:pt>
  </dgm:ptLst>
  <dgm:cxnLst>
    <dgm:cxn modelId="{7C663AA8-6DDA-8F4B-830F-73F618AFDA0F}" srcId="{ADAAF91D-2310-5545-A4F8-B82FAE5EE969}" destId="{34C08782-A570-C24A-ADA7-4150D91D351C}" srcOrd="2" destOrd="0" parTransId="{11975253-8993-6149-80B8-508238FC7001}" sibTransId="{1F49D1F1-9531-CE4C-8EE3-0678ED30DE39}"/>
    <dgm:cxn modelId="{BC74EF52-0EB6-3848-B36A-85D89207D77D}" type="presOf" srcId="{ADAAF91D-2310-5545-A4F8-B82FAE5EE969}" destId="{CF2C31EC-8FEC-2749-B074-5D8176E1E3AC}" srcOrd="0" destOrd="0" presId="urn:microsoft.com/office/officeart/2005/8/layout/pyramid4"/>
    <dgm:cxn modelId="{AFE91235-A490-AC4C-87D0-F5D972355FF1}" type="presOf" srcId="{EE0B5CE1-26F3-9444-816C-6B8BF38D137D}" destId="{30C1B553-1BD9-524A-981D-9F8173C5CDAF}" srcOrd="0" destOrd="0" presId="urn:microsoft.com/office/officeart/2005/8/layout/pyramid4"/>
    <dgm:cxn modelId="{3E50B15B-1C64-1E4E-8A2F-147A00E832E3}" type="presOf" srcId="{521DD499-5593-0F4E-9A33-32CB1447C0C6}" destId="{E5876A13-B3F6-F344-BE36-1C29FB2137DE}" srcOrd="0" destOrd="0" presId="urn:microsoft.com/office/officeart/2005/8/layout/pyramid4"/>
    <dgm:cxn modelId="{CAB4C2DC-FFD7-704D-B410-23FC26D0605D}" type="presOf" srcId="{34C08782-A570-C24A-ADA7-4150D91D351C}" destId="{A688CF97-43FE-0A44-8AE2-E6D0500E4DC9}" srcOrd="0" destOrd="0" presId="urn:microsoft.com/office/officeart/2005/8/layout/pyramid4"/>
    <dgm:cxn modelId="{8D2E5AB6-BC0A-7C48-B9DF-D2E0DA999FAA}" srcId="{ADAAF91D-2310-5545-A4F8-B82FAE5EE969}" destId="{EE0B5CE1-26F3-9444-816C-6B8BF38D137D}" srcOrd="0" destOrd="0" parTransId="{12FAB6AB-7F87-2A46-BA2A-68492144A5EB}" sibTransId="{E75C0E0F-18A4-8846-8E9C-ADDE655B6EA6}"/>
    <dgm:cxn modelId="{7EB7E876-9BD2-994E-BBDF-0E628070311C}" srcId="{ADAAF91D-2310-5545-A4F8-B82FAE5EE969}" destId="{2EB1A26A-807D-7247-8B42-8E128283DFF5}" srcOrd="1" destOrd="0" parTransId="{C38652CF-38F5-1E46-A926-3625C00708B6}" sibTransId="{FB5CDDA5-CC1C-D041-816A-60C001D68663}"/>
    <dgm:cxn modelId="{05D68706-7CDF-7443-A619-8B9670AF0D21}" srcId="{ADAAF91D-2310-5545-A4F8-B82FAE5EE969}" destId="{521DD499-5593-0F4E-9A33-32CB1447C0C6}" srcOrd="3" destOrd="0" parTransId="{C9DA972C-DE84-3E40-9D1E-FEED7BE56DBA}" sibTransId="{12799CEE-92F5-BB40-A164-2C72FEB130EF}"/>
    <dgm:cxn modelId="{F7F49621-8EB8-C245-83C2-25CF7DB98A71}" type="presOf" srcId="{2EB1A26A-807D-7247-8B42-8E128283DFF5}" destId="{139A2296-78D3-4547-9FB9-14BADB72437A}" srcOrd="0" destOrd="0" presId="urn:microsoft.com/office/officeart/2005/8/layout/pyramid4"/>
    <dgm:cxn modelId="{30EA6AF9-95C4-A249-9344-6383B4F6A7A8}" type="presParOf" srcId="{CF2C31EC-8FEC-2749-B074-5D8176E1E3AC}" destId="{30C1B553-1BD9-524A-981D-9F8173C5CDAF}" srcOrd="0" destOrd="0" presId="urn:microsoft.com/office/officeart/2005/8/layout/pyramid4"/>
    <dgm:cxn modelId="{E1AFF926-86C3-9A47-974C-3C79D9CAE0A9}" type="presParOf" srcId="{CF2C31EC-8FEC-2749-B074-5D8176E1E3AC}" destId="{139A2296-78D3-4547-9FB9-14BADB72437A}" srcOrd="1" destOrd="0" presId="urn:microsoft.com/office/officeart/2005/8/layout/pyramid4"/>
    <dgm:cxn modelId="{C24AFE31-21B2-A043-A1B0-BDF44A92EA38}" type="presParOf" srcId="{CF2C31EC-8FEC-2749-B074-5D8176E1E3AC}" destId="{A688CF97-43FE-0A44-8AE2-E6D0500E4DC9}" srcOrd="2" destOrd="0" presId="urn:microsoft.com/office/officeart/2005/8/layout/pyramid4"/>
    <dgm:cxn modelId="{B87A3BFA-CC92-8342-8D14-5785A558CF7D}" type="presParOf" srcId="{CF2C31EC-8FEC-2749-B074-5D8176E1E3AC}" destId="{E5876A13-B3F6-F344-BE36-1C29FB2137DE}"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4C8C21-3625-8942-8A2C-5E84A7C56075}" type="doc">
      <dgm:prSet loTypeId="urn:microsoft.com/office/officeart/2005/8/layout/hChevron3" loCatId="" qsTypeId="urn:microsoft.com/office/officeart/2005/8/quickstyle/simple4" qsCatId="simple" csTypeId="urn:microsoft.com/office/officeart/2005/8/colors/accent1_2" csCatId="accent1" phldr="1"/>
      <dgm:spPr/>
    </dgm:pt>
    <dgm:pt modelId="{DB31E2FF-12A4-7041-8A68-BFE55861BF19}">
      <dgm:prSet phldrT="[Text]"/>
      <dgm:spPr/>
      <dgm:t>
        <a:bodyPr/>
        <a:lstStyle/>
        <a:p>
          <a:r>
            <a:rPr lang="en-US" b="1" dirty="0" smtClean="0">
              <a:solidFill>
                <a:schemeClr val="accent2"/>
              </a:solidFill>
            </a:rPr>
            <a:t>Phoenicians: </a:t>
          </a:r>
          <a:r>
            <a:rPr lang="en-US" dirty="0" smtClean="0">
              <a:solidFill>
                <a:srgbClr val="775F55"/>
              </a:solidFill>
            </a:rPr>
            <a:t>Developed along eastern Mediterranean coast</a:t>
          </a:r>
          <a:endParaRPr lang="en-US" dirty="0">
            <a:solidFill>
              <a:srgbClr val="775F55"/>
            </a:solidFill>
          </a:endParaRPr>
        </a:p>
      </dgm:t>
    </dgm:pt>
    <dgm:pt modelId="{55A94465-37A0-C742-88EF-BEF5149AC352}" type="parTrans" cxnId="{2D186055-1783-9743-B9B6-30395CB12B1B}">
      <dgm:prSet/>
      <dgm:spPr/>
      <dgm:t>
        <a:bodyPr/>
        <a:lstStyle/>
        <a:p>
          <a:endParaRPr lang="en-US"/>
        </a:p>
      </dgm:t>
    </dgm:pt>
    <dgm:pt modelId="{B66F44E4-C490-6941-A0B0-09D95EB7537D}" type="sibTrans" cxnId="{2D186055-1783-9743-B9B6-30395CB12B1B}">
      <dgm:prSet/>
      <dgm:spPr/>
      <dgm:t>
        <a:bodyPr/>
        <a:lstStyle/>
        <a:p>
          <a:endParaRPr lang="en-US"/>
        </a:p>
      </dgm:t>
    </dgm:pt>
    <dgm:pt modelId="{6BA39487-D368-1444-8ED2-24DAE5ED4FBE}">
      <dgm:prSet phldrT="[Text]"/>
      <dgm:spPr/>
      <dgm:t>
        <a:bodyPr/>
        <a:lstStyle/>
        <a:p>
          <a:r>
            <a:rPr lang="en-US" dirty="0" smtClean="0">
              <a:solidFill>
                <a:srgbClr val="775F55"/>
              </a:solidFill>
            </a:rPr>
            <a:t>Developed an alphabet in which letters stood for sounds</a:t>
          </a:r>
          <a:endParaRPr lang="en-US" dirty="0">
            <a:solidFill>
              <a:srgbClr val="775F55"/>
            </a:solidFill>
          </a:endParaRPr>
        </a:p>
      </dgm:t>
    </dgm:pt>
    <dgm:pt modelId="{4A0B5111-1061-904F-999C-8227EB7E823A}" type="parTrans" cxnId="{B7CE6D95-C89D-1C41-BD6E-3CBBFC8E0F44}">
      <dgm:prSet/>
      <dgm:spPr/>
      <dgm:t>
        <a:bodyPr/>
        <a:lstStyle/>
        <a:p>
          <a:endParaRPr lang="en-US"/>
        </a:p>
      </dgm:t>
    </dgm:pt>
    <dgm:pt modelId="{BCEB7628-9C53-B64D-A195-5F52B285B611}" type="sibTrans" cxnId="{B7CE6D95-C89D-1C41-BD6E-3CBBFC8E0F44}">
      <dgm:prSet/>
      <dgm:spPr/>
      <dgm:t>
        <a:bodyPr/>
        <a:lstStyle/>
        <a:p>
          <a:endParaRPr lang="en-US"/>
        </a:p>
      </dgm:t>
    </dgm:pt>
    <dgm:pt modelId="{0B729570-44FD-4D4A-89CD-C36B89011C39}">
      <dgm:prSet phldrT="[Text]"/>
      <dgm:spPr/>
      <dgm:t>
        <a:bodyPr/>
        <a:lstStyle/>
        <a:p>
          <a:r>
            <a:rPr lang="en-US" dirty="0" smtClean="0">
              <a:solidFill>
                <a:srgbClr val="775F55"/>
              </a:solidFill>
            </a:rPr>
            <a:t>Basis for many alphabets used in the Western world today</a:t>
          </a:r>
          <a:endParaRPr lang="en-US" dirty="0">
            <a:solidFill>
              <a:srgbClr val="775F55"/>
            </a:solidFill>
          </a:endParaRPr>
        </a:p>
      </dgm:t>
    </dgm:pt>
    <dgm:pt modelId="{4CA5602A-ACEB-0A48-8310-150571EF983B}" type="parTrans" cxnId="{E0E0E4EF-0CF3-C54C-853C-34A07D9ABF63}">
      <dgm:prSet/>
      <dgm:spPr/>
      <dgm:t>
        <a:bodyPr/>
        <a:lstStyle/>
        <a:p>
          <a:endParaRPr lang="en-US"/>
        </a:p>
      </dgm:t>
    </dgm:pt>
    <dgm:pt modelId="{686CE565-4F85-1B43-9C46-E3CE5CBBD3AB}" type="sibTrans" cxnId="{E0E0E4EF-0CF3-C54C-853C-34A07D9ABF63}">
      <dgm:prSet/>
      <dgm:spPr/>
      <dgm:t>
        <a:bodyPr/>
        <a:lstStyle/>
        <a:p>
          <a:endParaRPr lang="en-US"/>
        </a:p>
      </dgm:t>
    </dgm:pt>
    <dgm:pt modelId="{F403604A-6C5D-3E42-BFA8-FD7C166C5185}" type="pres">
      <dgm:prSet presAssocID="{9A4C8C21-3625-8942-8A2C-5E84A7C56075}" presName="Name0" presStyleCnt="0">
        <dgm:presLayoutVars>
          <dgm:dir/>
          <dgm:resizeHandles val="exact"/>
        </dgm:presLayoutVars>
      </dgm:prSet>
      <dgm:spPr/>
    </dgm:pt>
    <dgm:pt modelId="{915E8A3D-F4D1-AC47-B0F3-97A854D34081}" type="pres">
      <dgm:prSet presAssocID="{DB31E2FF-12A4-7041-8A68-BFE55861BF19}" presName="parTxOnly" presStyleLbl="node1" presStyleIdx="0" presStyleCnt="3">
        <dgm:presLayoutVars>
          <dgm:bulletEnabled val="1"/>
        </dgm:presLayoutVars>
      </dgm:prSet>
      <dgm:spPr/>
      <dgm:t>
        <a:bodyPr/>
        <a:lstStyle/>
        <a:p>
          <a:endParaRPr lang="en-US"/>
        </a:p>
      </dgm:t>
    </dgm:pt>
    <dgm:pt modelId="{457CA434-24C2-B344-9F69-A2FF26DFE528}" type="pres">
      <dgm:prSet presAssocID="{B66F44E4-C490-6941-A0B0-09D95EB7537D}" presName="parSpace" presStyleCnt="0"/>
      <dgm:spPr/>
    </dgm:pt>
    <dgm:pt modelId="{09416296-7831-F844-BEC2-41591FE46C8C}" type="pres">
      <dgm:prSet presAssocID="{6BA39487-D368-1444-8ED2-24DAE5ED4FBE}" presName="parTxOnly" presStyleLbl="node1" presStyleIdx="1" presStyleCnt="3">
        <dgm:presLayoutVars>
          <dgm:bulletEnabled val="1"/>
        </dgm:presLayoutVars>
      </dgm:prSet>
      <dgm:spPr/>
      <dgm:t>
        <a:bodyPr/>
        <a:lstStyle/>
        <a:p>
          <a:endParaRPr lang="en-US"/>
        </a:p>
      </dgm:t>
    </dgm:pt>
    <dgm:pt modelId="{64740883-3781-E64F-98D8-C7BC8B0606C5}" type="pres">
      <dgm:prSet presAssocID="{BCEB7628-9C53-B64D-A195-5F52B285B611}" presName="parSpace" presStyleCnt="0"/>
      <dgm:spPr/>
    </dgm:pt>
    <dgm:pt modelId="{DBA7CDEA-63FA-334D-A6E5-38CD158784F7}" type="pres">
      <dgm:prSet presAssocID="{0B729570-44FD-4D4A-89CD-C36B89011C39}" presName="parTxOnly" presStyleLbl="node1" presStyleIdx="2" presStyleCnt="3">
        <dgm:presLayoutVars>
          <dgm:bulletEnabled val="1"/>
        </dgm:presLayoutVars>
      </dgm:prSet>
      <dgm:spPr/>
      <dgm:t>
        <a:bodyPr/>
        <a:lstStyle/>
        <a:p>
          <a:endParaRPr lang="en-US"/>
        </a:p>
      </dgm:t>
    </dgm:pt>
  </dgm:ptLst>
  <dgm:cxnLst>
    <dgm:cxn modelId="{2D186055-1783-9743-B9B6-30395CB12B1B}" srcId="{9A4C8C21-3625-8942-8A2C-5E84A7C56075}" destId="{DB31E2FF-12A4-7041-8A68-BFE55861BF19}" srcOrd="0" destOrd="0" parTransId="{55A94465-37A0-C742-88EF-BEF5149AC352}" sibTransId="{B66F44E4-C490-6941-A0B0-09D95EB7537D}"/>
    <dgm:cxn modelId="{EC93BAA5-D24E-394E-AA9C-9AB351BED284}" type="presOf" srcId="{DB31E2FF-12A4-7041-8A68-BFE55861BF19}" destId="{915E8A3D-F4D1-AC47-B0F3-97A854D34081}" srcOrd="0" destOrd="0" presId="urn:microsoft.com/office/officeart/2005/8/layout/hChevron3"/>
    <dgm:cxn modelId="{B7CE6D95-C89D-1C41-BD6E-3CBBFC8E0F44}" srcId="{9A4C8C21-3625-8942-8A2C-5E84A7C56075}" destId="{6BA39487-D368-1444-8ED2-24DAE5ED4FBE}" srcOrd="1" destOrd="0" parTransId="{4A0B5111-1061-904F-999C-8227EB7E823A}" sibTransId="{BCEB7628-9C53-B64D-A195-5F52B285B611}"/>
    <dgm:cxn modelId="{576E9457-7D0D-7D43-8132-8B0FF6AE44E5}" type="presOf" srcId="{6BA39487-D368-1444-8ED2-24DAE5ED4FBE}" destId="{09416296-7831-F844-BEC2-41591FE46C8C}" srcOrd="0" destOrd="0" presId="urn:microsoft.com/office/officeart/2005/8/layout/hChevron3"/>
    <dgm:cxn modelId="{E0E0E4EF-0CF3-C54C-853C-34A07D9ABF63}" srcId="{9A4C8C21-3625-8942-8A2C-5E84A7C56075}" destId="{0B729570-44FD-4D4A-89CD-C36B89011C39}" srcOrd="2" destOrd="0" parTransId="{4CA5602A-ACEB-0A48-8310-150571EF983B}" sibTransId="{686CE565-4F85-1B43-9C46-E3CE5CBBD3AB}"/>
    <dgm:cxn modelId="{C100A09C-F6D9-AF48-B2A0-1F39CC85583E}" type="presOf" srcId="{9A4C8C21-3625-8942-8A2C-5E84A7C56075}" destId="{F403604A-6C5D-3E42-BFA8-FD7C166C5185}" srcOrd="0" destOrd="0" presId="urn:microsoft.com/office/officeart/2005/8/layout/hChevron3"/>
    <dgm:cxn modelId="{81F0AC6B-EEA5-5F46-AE67-6E6DB541CE48}" type="presOf" srcId="{0B729570-44FD-4D4A-89CD-C36B89011C39}" destId="{DBA7CDEA-63FA-334D-A6E5-38CD158784F7}" srcOrd="0" destOrd="0" presId="urn:microsoft.com/office/officeart/2005/8/layout/hChevron3"/>
    <dgm:cxn modelId="{A478368B-7CF3-2A41-88E2-3C152DB01313}" type="presParOf" srcId="{F403604A-6C5D-3E42-BFA8-FD7C166C5185}" destId="{915E8A3D-F4D1-AC47-B0F3-97A854D34081}" srcOrd="0" destOrd="0" presId="urn:microsoft.com/office/officeart/2005/8/layout/hChevron3"/>
    <dgm:cxn modelId="{D4CE6B12-5E35-4443-B57E-FFA80A4500E2}" type="presParOf" srcId="{F403604A-6C5D-3E42-BFA8-FD7C166C5185}" destId="{457CA434-24C2-B344-9F69-A2FF26DFE528}" srcOrd="1" destOrd="0" presId="urn:microsoft.com/office/officeart/2005/8/layout/hChevron3"/>
    <dgm:cxn modelId="{6FBFC551-3AA7-F644-A45B-3B6815F1AB78}" type="presParOf" srcId="{F403604A-6C5D-3E42-BFA8-FD7C166C5185}" destId="{09416296-7831-F844-BEC2-41591FE46C8C}" srcOrd="2" destOrd="0" presId="urn:microsoft.com/office/officeart/2005/8/layout/hChevron3"/>
    <dgm:cxn modelId="{F96FF3A1-E9E8-6946-BFEB-14A9C1424335}" type="presParOf" srcId="{F403604A-6C5D-3E42-BFA8-FD7C166C5185}" destId="{64740883-3781-E64F-98D8-C7BC8B0606C5}" srcOrd="3" destOrd="0" presId="urn:microsoft.com/office/officeart/2005/8/layout/hChevron3"/>
    <dgm:cxn modelId="{EE8602AB-06AA-104F-9AA3-2BB802C68112}" type="presParOf" srcId="{F403604A-6C5D-3E42-BFA8-FD7C166C5185}" destId="{DBA7CDEA-63FA-334D-A6E5-38CD158784F7}"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411E8A-9150-534E-9A7E-0FD79E27CAE5}" type="doc">
      <dgm:prSet loTypeId="urn:microsoft.com/office/officeart/2005/8/layout/StepDownProcess" loCatId="" qsTypeId="urn:microsoft.com/office/officeart/2005/8/quickstyle/simple4" qsCatId="simple" csTypeId="urn:microsoft.com/office/officeart/2005/8/colors/accent1_2" csCatId="accent1" phldr="1"/>
      <dgm:spPr/>
      <dgm:t>
        <a:bodyPr/>
        <a:lstStyle/>
        <a:p>
          <a:endParaRPr lang="en-US"/>
        </a:p>
      </dgm:t>
    </dgm:pt>
    <dgm:pt modelId="{0288B02A-FE61-3A4D-AAC8-C8DC6C7E3902}">
      <dgm:prSet phldrT="[Text]"/>
      <dgm:spPr/>
      <dgm:t>
        <a:bodyPr/>
        <a:lstStyle/>
        <a:p>
          <a:r>
            <a:rPr lang="en-US" dirty="0" smtClean="0"/>
            <a:t>500s B.C.</a:t>
          </a:r>
          <a:endParaRPr lang="en-US" dirty="0"/>
        </a:p>
      </dgm:t>
    </dgm:pt>
    <dgm:pt modelId="{C247C474-F02C-884B-A1A1-6D5FC1CAB19B}" type="parTrans" cxnId="{051DBDDB-79C3-2F45-A004-B94AACA86FE7}">
      <dgm:prSet/>
      <dgm:spPr/>
      <dgm:t>
        <a:bodyPr/>
        <a:lstStyle/>
        <a:p>
          <a:endParaRPr lang="en-US"/>
        </a:p>
      </dgm:t>
    </dgm:pt>
    <dgm:pt modelId="{608D665D-55E1-634E-8012-2825A3C485C0}" type="sibTrans" cxnId="{051DBDDB-79C3-2F45-A004-B94AACA86FE7}">
      <dgm:prSet/>
      <dgm:spPr/>
      <dgm:t>
        <a:bodyPr/>
        <a:lstStyle/>
        <a:p>
          <a:endParaRPr lang="en-US"/>
        </a:p>
      </dgm:t>
    </dgm:pt>
    <dgm:pt modelId="{93750B17-0DCB-154C-869B-49BF24BCF287}">
      <dgm:prSet phldrT="[Text]" custT="1"/>
      <dgm:spPr/>
      <dgm:t>
        <a:bodyPr/>
        <a:lstStyle/>
        <a:p>
          <a:r>
            <a:rPr lang="en-US" sz="2000" dirty="0" smtClean="0"/>
            <a:t>Huge empire from Nile River to Aegean Sea in the west all the way to Amu Darya in Central Asia in the east.</a:t>
          </a:r>
          <a:endParaRPr lang="en-US" sz="2000" dirty="0"/>
        </a:p>
      </dgm:t>
    </dgm:pt>
    <dgm:pt modelId="{2B9E636E-8E37-884B-9030-86A69E1B5CB2}" type="parTrans" cxnId="{172C84A5-A772-9741-B070-72CA56AD0E01}">
      <dgm:prSet/>
      <dgm:spPr/>
      <dgm:t>
        <a:bodyPr/>
        <a:lstStyle/>
        <a:p>
          <a:endParaRPr lang="en-US"/>
        </a:p>
      </dgm:t>
    </dgm:pt>
    <dgm:pt modelId="{1CB4D80D-FABE-A745-A986-F3C67E224072}" type="sibTrans" cxnId="{172C84A5-A772-9741-B070-72CA56AD0E01}">
      <dgm:prSet/>
      <dgm:spPr/>
      <dgm:t>
        <a:bodyPr/>
        <a:lstStyle/>
        <a:p>
          <a:endParaRPr lang="en-US"/>
        </a:p>
      </dgm:t>
    </dgm:pt>
    <dgm:pt modelId="{A3617993-06FD-6146-870A-A50929D72997}">
      <dgm:prSet phldrT="[Text]"/>
      <dgm:spPr/>
      <dgm:t>
        <a:bodyPr/>
        <a:lstStyle/>
        <a:p>
          <a:r>
            <a:rPr lang="en-US" dirty="0" smtClean="0"/>
            <a:t>Irrigation Advances</a:t>
          </a:r>
          <a:endParaRPr lang="en-US" dirty="0"/>
        </a:p>
      </dgm:t>
    </dgm:pt>
    <dgm:pt modelId="{2C589153-033E-9C4C-986A-545EFA44E399}" type="parTrans" cxnId="{5A63383F-7E2F-4846-8D9C-A1115CB9067F}">
      <dgm:prSet/>
      <dgm:spPr/>
      <dgm:t>
        <a:bodyPr/>
        <a:lstStyle/>
        <a:p>
          <a:endParaRPr lang="en-US"/>
        </a:p>
      </dgm:t>
    </dgm:pt>
    <dgm:pt modelId="{4252C9E4-4CCE-4249-8C18-BF319125264F}" type="sibTrans" cxnId="{5A63383F-7E2F-4846-8D9C-A1115CB9067F}">
      <dgm:prSet/>
      <dgm:spPr/>
      <dgm:t>
        <a:bodyPr/>
        <a:lstStyle/>
        <a:p>
          <a:endParaRPr lang="en-US"/>
        </a:p>
      </dgm:t>
    </dgm:pt>
    <dgm:pt modelId="{56936744-5565-3D40-B6E3-248E2D9B6397}">
      <dgm:prSet phldrT="[Text]"/>
      <dgm:spPr/>
      <dgm:t>
        <a:bodyPr/>
        <a:lstStyle/>
        <a:p>
          <a:r>
            <a:rPr lang="en-US" dirty="0" smtClean="0"/>
            <a:t>Worried that water could evaporate in open canals, they constructed a series of </a:t>
          </a:r>
          <a:r>
            <a:rPr lang="en-US" b="1" u="sng" dirty="0" err="1" smtClean="0"/>
            <a:t>qanats</a:t>
          </a:r>
          <a:r>
            <a:rPr lang="en-US" dirty="0" smtClean="0"/>
            <a:t>, or underground canals, to carry water from mountains, across deserts, to farmlands.</a:t>
          </a:r>
          <a:endParaRPr lang="en-US" dirty="0"/>
        </a:p>
      </dgm:t>
    </dgm:pt>
    <dgm:pt modelId="{16568AF6-3626-5C4E-8E1E-E961FABF71A7}" type="parTrans" cxnId="{3579BFEA-6A45-9240-91B1-A6BBD9219849}">
      <dgm:prSet/>
      <dgm:spPr/>
      <dgm:t>
        <a:bodyPr/>
        <a:lstStyle/>
        <a:p>
          <a:endParaRPr lang="en-US"/>
        </a:p>
      </dgm:t>
    </dgm:pt>
    <dgm:pt modelId="{09B7A7EF-B7B1-C74A-A50E-FF808734C011}" type="sibTrans" cxnId="{3579BFEA-6A45-9240-91B1-A6BBD9219849}">
      <dgm:prSet/>
      <dgm:spPr/>
      <dgm:t>
        <a:bodyPr/>
        <a:lstStyle/>
        <a:p>
          <a:endParaRPr lang="en-US"/>
        </a:p>
      </dgm:t>
    </dgm:pt>
    <dgm:pt modelId="{C358F017-28B2-084F-AC62-031CE7B872FF}" type="pres">
      <dgm:prSet presAssocID="{F1411E8A-9150-534E-9A7E-0FD79E27CAE5}" presName="rootnode" presStyleCnt="0">
        <dgm:presLayoutVars>
          <dgm:chMax/>
          <dgm:chPref/>
          <dgm:dir/>
          <dgm:animLvl val="lvl"/>
        </dgm:presLayoutVars>
      </dgm:prSet>
      <dgm:spPr/>
      <dgm:t>
        <a:bodyPr/>
        <a:lstStyle/>
        <a:p>
          <a:endParaRPr lang="en-US"/>
        </a:p>
      </dgm:t>
    </dgm:pt>
    <dgm:pt modelId="{D3CB2B7B-F6CF-C444-964C-F243491A0A0B}" type="pres">
      <dgm:prSet presAssocID="{0288B02A-FE61-3A4D-AAC8-C8DC6C7E3902}" presName="composite" presStyleCnt="0"/>
      <dgm:spPr/>
    </dgm:pt>
    <dgm:pt modelId="{4C0F72C3-F451-B742-95DF-EF7D0F664FBE}" type="pres">
      <dgm:prSet presAssocID="{0288B02A-FE61-3A4D-AAC8-C8DC6C7E3902}" presName="bentUpArrow1" presStyleLbl="alignImgPlace1" presStyleIdx="0" presStyleCnt="1" custScaleX="58894" custScaleY="52277" custLinFactNeighborX="27808" custLinFactNeighborY="-52417"/>
      <dgm:spPr/>
    </dgm:pt>
    <dgm:pt modelId="{FCC8A06F-1B86-8F4B-BEC3-DE45F33D87C0}" type="pres">
      <dgm:prSet presAssocID="{0288B02A-FE61-3A4D-AAC8-C8DC6C7E3902}" presName="ParentText" presStyleLbl="node1" presStyleIdx="0" presStyleCnt="2" custScaleX="59941" custScaleY="56652">
        <dgm:presLayoutVars>
          <dgm:chMax val="1"/>
          <dgm:chPref val="1"/>
          <dgm:bulletEnabled val="1"/>
        </dgm:presLayoutVars>
      </dgm:prSet>
      <dgm:spPr/>
      <dgm:t>
        <a:bodyPr/>
        <a:lstStyle/>
        <a:p>
          <a:endParaRPr lang="en-US"/>
        </a:p>
      </dgm:t>
    </dgm:pt>
    <dgm:pt modelId="{A3B845CA-4096-B245-9282-82EF710D343B}" type="pres">
      <dgm:prSet presAssocID="{0288B02A-FE61-3A4D-AAC8-C8DC6C7E3902}" presName="ChildText" presStyleLbl="revTx" presStyleIdx="0" presStyleCnt="2" custScaleX="168989" custLinFactNeighborX="7318">
        <dgm:presLayoutVars>
          <dgm:chMax val="0"/>
          <dgm:chPref val="0"/>
          <dgm:bulletEnabled val="1"/>
        </dgm:presLayoutVars>
      </dgm:prSet>
      <dgm:spPr/>
      <dgm:t>
        <a:bodyPr/>
        <a:lstStyle/>
        <a:p>
          <a:endParaRPr lang="en-US"/>
        </a:p>
      </dgm:t>
    </dgm:pt>
    <dgm:pt modelId="{6B310063-7A3C-D543-9A88-7F1B7371A435}" type="pres">
      <dgm:prSet presAssocID="{608D665D-55E1-634E-8012-2825A3C485C0}" presName="sibTrans" presStyleCnt="0"/>
      <dgm:spPr/>
    </dgm:pt>
    <dgm:pt modelId="{F321D33B-C933-DE41-8939-9D7E296517B4}" type="pres">
      <dgm:prSet presAssocID="{A3617993-06FD-6146-870A-A50929D72997}" presName="composite" presStyleCnt="0"/>
      <dgm:spPr/>
    </dgm:pt>
    <dgm:pt modelId="{FFBE8986-5DD8-8843-B57D-CA10D95BFC78}" type="pres">
      <dgm:prSet presAssocID="{A3617993-06FD-6146-870A-A50929D72997}" presName="ParentText" presStyleLbl="node1" presStyleIdx="1" presStyleCnt="2" custScaleX="59491" custScaleY="68616" custLinFactNeighborX="-19404" custLinFactNeighborY="-5040">
        <dgm:presLayoutVars>
          <dgm:chMax val="1"/>
          <dgm:chPref val="1"/>
          <dgm:bulletEnabled val="1"/>
        </dgm:presLayoutVars>
      </dgm:prSet>
      <dgm:spPr/>
      <dgm:t>
        <a:bodyPr/>
        <a:lstStyle/>
        <a:p>
          <a:endParaRPr lang="en-US"/>
        </a:p>
      </dgm:t>
    </dgm:pt>
    <dgm:pt modelId="{10742EEF-9D27-1742-A328-4172F8200414}" type="pres">
      <dgm:prSet presAssocID="{A3617993-06FD-6146-870A-A50929D72997}" presName="FinalChildText" presStyleLbl="revTx" presStyleIdx="1" presStyleCnt="2" custScaleX="188399" custLinFactNeighborX="-8899" custLinFactNeighborY="-3117">
        <dgm:presLayoutVars>
          <dgm:chMax val="0"/>
          <dgm:chPref val="0"/>
          <dgm:bulletEnabled val="1"/>
        </dgm:presLayoutVars>
      </dgm:prSet>
      <dgm:spPr/>
      <dgm:t>
        <a:bodyPr/>
        <a:lstStyle/>
        <a:p>
          <a:endParaRPr lang="en-US"/>
        </a:p>
      </dgm:t>
    </dgm:pt>
  </dgm:ptLst>
  <dgm:cxnLst>
    <dgm:cxn modelId="{051DBDDB-79C3-2F45-A004-B94AACA86FE7}" srcId="{F1411E8A-9150-534E-9A7E-0FD79E27CAE5}" destId="{0288B02A-FE61-3A4D-AAC8-C8DC6C7E3902}" srcOrd="0" destOrd="0" parTransId="{C247C474-F02C-884B-A1A1-6D5FC1CAB19B}" sibTransId="{608D665D-55E1-634E-8012-2825A3C485C0}"/>
    <dgm:cxn modelId="{EE34854D-D315-DB4C-AD15-53D40F55278F}" type="presOf" srcId="{A3617993-06FD-6146-870A-A50929D72997}" destId="{FFBE8986-5DD8-8843-B57D-CA10D95BFC78}" srcOrd="0" destOrd="0" presId="urn:microsoft.com/office/officeart/2005/8/layout/StepDownProcess"/>
    <dgm:cxn modelId="{4B13DFA6-BB43-0F47-BB1E-DE935B307D04}" type="presOf" srcId="{56936744-5565-3D40-B6E3-248E2D9B6397}" destId="{10742EEF-9D27-1742-A328-4172F8200414}" srcOrd="0" destOrd="0" presId="urn:microsoft.com/office/officeart/2005/8/layout/StepDownProcess"/>
    <dgm:cxn modelId="{5A63383F-7E2F-4846-8D9C-A1115CB9067F}" srcId="{F1411E8A-9150-534E-9A7E-0FD79E27CAE5}" destId="{A3617993-06FD-6146-870A-A50929D72997}" srcOrd="1" destOrd="0" parTransId="{2C589153-033E-9C4C-986A-545EFA44E399}" sibTransId="{4252C9E4-4CCE-4249-8C18-BF319125264F}"/>
    <dgm:cxn modelId="{21DDD9D8-20E9-2F48-9EF6-605F32BDC759}" type="presOf" srcId="{F1411E8A-9150-534E-9A7E-0FD79E27CAE5}" destId="{C358F017-28B2-084F-AC62-031CE7B872FF}" srcOrd="0" destOrd="0" presId="urn:microsoft.com/office/officeart/2005/8/layout/StepDownProcess"/>
    <dgm:cxn modelId="{19738ED5-8805-724E-9AB6-704C1801AB8E}" type="presOf" srcId="{0288B02A-FE61-3A4D-AAC8-C8DC6C7E3902}" destId="{FCC8A06F-1B86-8F4B-BEC3-DE45F33D87C0}" srcOrd="0" destOrd="0" presId="urn:microsoft.com/office/officeart/2005/8/layout/StepDownProcess"/>
    <dgm:cxn modelId="{172C84A5-A772-9741-B070-72CA56AD0E01}" srcId="{0288B02A-FE61-3A4D-AAC8-C8DC6C7E3902}" destId="{93750B17-0DCB-154C-869B-49BF24BCF287}" srcOrd="0" destOrd="0" parTransId="{2B9E636E-8E37-884B-9030-86A69E1B5CB2}" sibTransId="{1CB4D80D-FABE-A745-A986-F3C67E224072}"/>
    <dgm:cxn modelId="{3579BFEA-6A45-9240-91B1-A6BBD9219849}" srcId="{A3617993-06FD-6146-870A-A50929D72997}" destId="{56936744-5565-3D40-B6E3-248E2D9B6397}" srcOrd="0" destOrd="0" parTransId="{16568AF6-3626-5C4E-8E1E-E961FABF71A7}" sibTransId="{09B7A7EF-B7B1-C74A-A50E-FF808734C011}"/>
    <dgm:cxn modelId="{5E4C65AF-01E5-5B42-9B21-62CB1C130B65}" type="presOf" srcId="{93750B17-0DCB-154C-869B-49BF24BCF287}" destId="{A3B845CA-4096-B245-9282-82EF710D343B}" srcOrd="0" destOrd="0" presId="urn:microsoft.com/office/officeart/2005/8/layout/StepDownProcess"/>
    <dgm:cxn modelId="{62C0BD1A-AC9B-E140-9CBA-344A445CB8D1}" type="presParOf" srcId="{C358F017-28B2-084F-AC62-031CE7B872FF}" destId="{D3CB2B7B-F6CF-C444-964C-F243491A0A0B}" srcOrd="0" destOrd="0" presId="urn:microsoft.com/office/officeart/2005/8/layout/StepDownProcess"/>
    <dgm:cxn modelId="{EF932A5C-6BC1-9E4D-9A64-082433E6274F}" type="presParOf" srcId="{D3CB2B7B-F6CF-C444-964C-F243491A0A0B}" destId="{4C0F72C3-F451-B742-95DF-EF7D0F664FBE}" srcOrd="0" destOrd="0" presId="urn:microsoft.com/office/officeart/2005/8/layout/StepDownProcess"/>
    <dgm:cxn modelId="{E72902E8-6987-1A43-9A1C-3329605E23B2}" type="presParOf" srcId="{D3CB2B7B-F6CF-C444-964C-F243491A0A0B}" destId="{FCC8A06F-1B86-8F4B-BEC3-DE45F33D87C0}" srcOrd="1" destOrd="0" presId="urn:microsoft.com/office/officeart/2005/8/layout/StepDownProcess"/>
    <dgm:cxn modelId="{4DC7A964-DB07-EB46-A768-7277BAFB98F8}" type="presParOf" srcId="{D3CB2B7B-F6CF-C444-964C-F243491A0A0B}" destId="{A3B845CA-4096-B245-9282-82EF710D343B}" srcOrd="2" destOrd="0" presId="urn:microsoft.com/office/officeart/2005/8/layout/StepDownProcess"/>
    <dgm:cxn modelId="{43D8E268-C50A-4D44-A98E-1B7DBAE73E8F}" type="presParOf" srcId="{C358F017-28B2-084F-AC62-031CE7B872FF}" destId="{6B310063-7A3C-D543-9A88-7F1B7371A435}" srcOrd="1" destOrd="0" presId="urn:microsoft.com/office/officeart/2005/8/layout/StepDownProcess"/>
    <dgm:cxn modelId="{0E0B1D3B-5B01-F844-BE72-482A635DCB64}" type="presParOf" srcId="{C358F017-28B2-084F-AC62-031CE7B872FF}" destId="{F321D33B-C933-DE41-8939-9D7E296517B4}" srcOrd="2" destOrd="0" presId="urn:microsoft.com/office/officeart/2005/8/layout/StepDownProcess"/>
    <dgm:cxn modelId="{E3B4D93F-E348-694D-897A-C4CCDC7B8A75}" type="presParOf" srcId="{F321D33B-C933-DE41-8939-9D7E296517B4}" destId="{FFBE8986-5DD8-8843-B57D-CA10D95BFC78}" srcOrd="0" destOrd="0" presId="urn:microsoft.com/office/officeart/2005/8/layout/StepDownProcess"/>
    <dgm:cxn modelId="{BB684671-5372-D742-9E4E-F86EE1F90049}" type="presParOf" srcId="{F321D33B-C933-DE41-8939-9D7E296517B4}" destId="{10742EEF-9D27-1742-A328-4172F8200414}"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ED3B65-AF41-974F-85BE-CEB03EAE94B7}"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829DB91C-9FF7-1E46-97A5-A45006D76406}">
      <dgm:prSet phldrT="[Text]"/>
      <dgm:spPr/>
      <dgm:t>
        <a:bodyPr/>
        <a:lstStyle/>
        <a:p>
          <a:r>
            <a:rPr lang="en-US" dirty="0" smtClean="0"/>
            <a:t>Nomads</a:t>
          </a:r>
          <a:endParaRPr lang="en-US" dirty="0"/>
        </a:p>
      </dgm:t>
    </dgm:pt>
    <dgm:pt modelId="{92705182-9ED0-3F41-8654-39636E3A9B7B}" type="parTrans" cxnId="{93F3FCD4-8711-1A46-8BC4-012568C1DC4D}">
      <dgm:prSet/>
      <dgm:spPr/>
      <dgm:t>
        <a:bodyPr/>
        <a:lstStyle/>
        <a:p>
          <a:endParaRPr lang="en-US"/>
        </a:p>
      </dgm:t>
    </dgm:pt>
    <dgm:pt modelId="{B5D552E2-F5BE-D54C-8AE5-4851D48DCE26}" type="sibTrans" cxnId="{93F3FCD4-8711-1A46-8BC4-012568C1DC4D}">
      <dgm:prSet/>
      <dgm:spPr/>
      <dgm:t>
        <a:bodyPr/>
        <a:lstStyle/>
        <a:p>
          <a:endParaRPr lang="en-US"/>
        </a:p>
      </dgm:t>
    </dgm:pt>
    <dgm:pt modelId="{51A21AF2-2B23-4340-8F28-416D6EFB09E6}">
      <dgm:prSet phldrT="[Text]"/>
      <dgm:spPr/>
      <dgm:t>
        <a:bodyPr/>
        <a:lstStyle/>
        <a:p>
          <a:r>
            <a:rPr lang="en-US" dirty="0" smtClean="0"/>
            <a:t>Today, just like they have for centuries, nomads travel across the land seeking grasslands for their herds</a:t>
          </a:r>
          <a:endParaRPr lang="en-US" dirty="0"/>
        </a:p>
      </dgm:t>
    </dgm:pt>
    <dgm:pt modelId="{DE75D790-E680-EE42-8414-04F2EF93743F}" type="parTrans" cxnId="{5E445B19-31AD-1645-91CA-DE3FBC04A909}">
      <dgm:prSet/>
      <dgm:spPr/>
      <dgm:t>
        <a:bodyPr/>
        <a:lstStyle/>
        <a:p>
          <a:endParaRPr lang="en-US"/>
        </a:p>
      </dgm:t>
    </dgm:pt>
    <dgm:pt modelId="{24178660-F6DC-F846-A53B-EFADBA4CA379}" type="sibTrans" cxnId="{5E445B19-31AD-1645-91CA-DE3FBC04A909}">
      <dgm:prSet/>
      <dgm:spPr/>
      <dgm:t>
        <a:bodyPr/>
        <a:lstStyle/>
        <a:p>
          <a:endParaRPr lang="en-US"/>
        </a:p>
      </dgm:t>
    </dgm:pt>
    <dgm:pt modelId="{8F1724D3-044F-554A-B4F9-4ADCA0BAD933}">
      <dgm:prSet phldrT="[Text]"/>
      <dgm:spPr/>
      <dgm:t>
        <a:bodyPr/>
        <a:lstStyle/>
        <a:p>
          <a:r>
            <a:rPr lang="en-US" dirty="0" smtClean="0"/>
            <a:t>Mongols were a group of nomads who invaded this land</a:t>
          </a:r>
          <a:endParaRPr lang="en-US" dirty="0"/>
        </a:p>
      </dgm:t>
    </dgm:pt>
    <dgm:pt modelId="{01CAC7A4-11B2-EA46-B424-5C7CD4AD670F}" type="parTrans" cxnId="{18DD2DDE-DB5F-084D-B1A0-1C82C1719578}">
      <dgm:prSet/>
      <dgm:spPr/>
      <dgm:t>
        <a:bodyPr/>
        <a:lstStyle/>
        <a:p>
          <a:endParaRPr lang="en-US"/>
        </a:p>
      </dgm:t>
    </dgm:pt>
    <dgm:pt modelId="{BBB844F9-6EDB-0842-B5BB-41DB54D070D4}" type="sibTrans" cxnId="{18DD2DDE-DB5F-084D-B1A0-1C82C1719578}">
      <dgm:prSet/>
      <dgm:spPr/>
      <dgm:t>
        <a:bodyPr/>
        <a:lstStyle/>
        <a:p>
          <a:endParaRPr lang="en-US"/>
        </a:p>
      </dgm:t>
    </dgm:pt>
    <dgm:pt modelId="{6F8C9F3F-2AC6-7646-B853-129F35274A52}">
      <dgm:prSet phldrT="[Text]"/>
      <dgm:spPr/>
      <dgm:t>
        <a:bodyPr/>
        <a:lstStyle/>
        <a:p>
          <a:r>
            <a:rPr lang="en-US" dirty="0" smtClean="0"/>
            <a:t>Mongols</a:t>
          </a:r>
          <a:endParaRPr lang="en-US" dirty="0"/>
        </a:p>
      </dgm:t>
    </dgm:pt>
    <dgm:pt modelId="{D6506BE5-FA45-A147-A612-118BD9237966}" type="parTrans" cxnId="{6AFA79F8-BB89-3248-B7A0-37184A2158C5}">
      <dgm:prSet/>
      <dgm:spPr/>
      <dgm:t>
        <a:bodyPr/>
        <a:lstStyle/>
        <a:p>
          <a:endParaRPr lang="en-US"/>
        </a:p>
      </dgm:t>
    </dgm:pt>
    <dgm:pt modelId="{D4AF91BB-E14B-B342-8817-BBEC56A5ABA6}" type="sibTrans" cxnId="{6AFA79F8-BB89-3248-B7A0-37184A2158C5}">
      <dgm:prSet/>
      <dgm:spPr/>
      <dgm:t>
        <a:bodyPr/>
        <a:lstStyle/>
        <a:p>
          <a:endParaRPr lang="en-US"/>
        </a:p>
      </dgm:t>
    </dgm:pt>
    <dgm:pt modelId="{FB6A497B-F58A-1D4D-A656-245650B021F7}">
      <dgm:prSet phldrT="[Text]"/>
      <dgm:spPr/>
      <dgm:t>
        <a:bodyPr/>
        <a:lstStyle/>
        <a:p>
          <a:r>
            <a:rPr lang="en-US" dirty="0" smtClean="0"/>
            <a:t>In the late 1100s, the famous Mongol leader, Genghis Khan united the nomadic Mongol tribes living north of China.</a:t>
          </a:r>
          <a:endParaRPr lang="en-US" dirty="0"/>
        </a:p>
      </dgm:t>
    </dgm:pt>
    <dgm:pt modelId="{ABEC271B-6C52-C44E-9190-F926C976540C}" type="parTrans" cxnId="{25DC13D7-3FEE-3544-AED0-98F225E29C6F}">
      <dgm:prSet/>
      <dgm:spPr/>
      <dgm:t>
        <a:bodyPr/>
        <a:lstStyle/>
        <a:p>
          <a:endParaRPr lang="en-US"/>
        </a:p>
      </dgm:t>
    </dgm:pt>
    <dgm:pt modelId="{530D3575-597A-8748-AD77-40F3BDBE8EC8}" type="sibTrans" cxnId="{25DC13D7-3FEE-3544-AED0-98F225E29C6F}">
      <dgm:prSet/>
      <dgm:spPr/>
      <dgm:t>
        <a:bodyPr/>
        <a:lstStyle/>
        <a:p>
          <a:endParaRPr lang="en-US"/>
        </a:p>
      </dgm:t>
    </dgm:pt>
    <dgm:pt modelId="{1DAC702A-4346-C342-BAE1-A221A7B0D641}">
      <dgm:prSet phldrT="[Text]"/>
      <dgm:spPr/>
      <dgm:t>
        <a:bodyPr/>
        <a:lstStyle/>
        <a:p>
          <a:r>
            <a:rPr lang="en-US" dirty="0" smtClean="0"/>
            <a:t>In the late 1200s, they invaded Central Asia, establishing a vast empire</a:t>
          </a:r>
          <a:endParaRPr lang="en-US" dirty="0"/>
        </a:p>
      </dgm:t>
    </dgm:pt>
    <dgm:pt modelId="{44D31E40-F7E5-9D42-A0F8-F93DAE833CD8}" type="parTrans" cxnId="{BDEB561B-8007-C34F-B15D-0D3CE10BAE2C}">
      <dgm:prSet/>
      <dgm:spPr/>
      <dgm:t>
        <a:bodyPr/>
        <a:lstStyle/>
        <a:p>
          <a:endParaRPr lang="en-US"/>
        </a:p>
      </dgm:t>
    </dgm:pt>
    <dgm:pt modelId="{B486B740-7242-F940-A7EC-155493C1B4C6}" type="sibTrans" cxnId="{BDEB561B-8007-C34F-B15D-0D3CE10BAE2C}">
      <dgm:prSet/>
      <dgm:spPr/>
      <dgm:t>
        <a:bodyPr/>
        <a:lstStyle/>
        <a:p>
          <a:endParaRPr lang="en-US"/>
        </a:p>
      </dgm:t>
    </dgm:pt>
    <dgm:pt modelId="{F2C3916A-F4E8-DA44-8DAF-D9FB78C64679}">
      <dgm:prSet phldrT="[Text]"/>
      <dgm:spPr/>
      <dgm:t>
        <a:bodyPr/>
        <a:lstStyle/>
        <a:p>
          <a:r>
            <a:rPr lang="en-US" dirty="0" smtClean="0"/>
            <a:t>Outcome</a:t>
          </a:r>
          <a:endParaRPr lang="en-US" dirty="0"/>
        </a:p>
      </dgm:t>
    </dgm:pt>
    <dgm:pt modelId="{708AD6E1-99AC-CF46-85D2-439B0792C815}" type="parTrans" cxnId="{F708A167-44A4-8B4E-BCDB-4D90B7C930EF}">
      <dgm:prSet/>
      <dgm:spPr/>
      <dgm:t>
        <a:bodyPr/>
        <a:lstStyle/>
        <a:p>
          <a:endParaRPr lang="en-US"/>
        </a:p>
      </dgm:t>
    </dgm:pt>
    <dgm:pt modelId="{F2BE810E-FDA7-D742-AB9B-08B63C3C16AB}" type="sibTrans" cxnId="{F708A167-44A4-8B4E-BCDB-4D90B7C930EF}">
      <dgm:prSet/>
      <dgm:spPr/>
      <dgm:t>
        <a:bodyPr/>
        <a:lstStyle/>
        <a:p>
          <a:endParaRPr lang="en-US"/>
        </a:p>
      </dgm:t>
    </dgm:pt>
    <dgm:pt modelId="{6AA22D90-FB5B-014A-9283-2A660BAA87CD}">
      <dgm:prSet phldrT="[Text]"/>
      <dgm:spPr/>
      <dgm:t>
        <a:bodyPr/>
        <a:lstStyle/>
        <a:p>
          <a:r>
            <a:rPr lang="en-US" dirty="0" smtClean="0"/>
            <a:t>The Mongols killed tens of thousands of people in order to gain control.</a:t>
          </a:r>
          <a:endParaRPr lang="en-US" dirty="0"/>
        </a:p>
      </dgm:t>
    </dgm:pt>
    <dgm:pt modelId="{DFA5DCEA-BEB9-B840-A1EC-490C40C3AD59}" type="parTrans" cxnId="{F0EF6F2D-136D-8D4E-80E2-48C9B7F63932}">
      <dgm:prSet/>
      <dgm:spPr/>
      <dgm:t>
        <a:bodyPr/>
        <a:lstStyle/>
        <a:p>
          <a:endParaRPr lang="en-US"/>
        </a:p>
      </dgm:t>
    </dgm:pt>
    <dgm:pt modelId="{1602AD35-B156-7343-BD93-2DE88F2C16D1}" type="sibTrans" cxnId="{F0EF6F2D-136D-8D4E-80E2-48C9B7F63932}">
      <dgm:prSet/>
      <dgm:spPr/>
      <dgm:t>
        <a:bodyPr/>
        <a:lstStyle/>
        <a:p>
          <a:endParaRPr lang="en-US"/>
        </a:p>
      </dgm:t>
    </dgm:pt>
    <dgm:pt modelId="{884E238E-6193-174E-8911-882EA309ED58}">
      <dgm:prSet phldrT="[Text]"/>
      <dgm:spPr/>
      <dgm:t>
        <a:bodyPr/>
        <a:lstStyle/>
        <a:p>
          <a:r>
            <a:rPr lang="en-US" dirty="0" smtClean="0"/>
            <a:t>Despite their brutality, they brought many improvements to the region, including paper money and safer trade routes. </a:t>
          </a:r>
          <a:endParaRPr lang="en-US" dirty="0"/>
        </a:p>
      </dgm:t>
    </dgm:pt>
    <dgm:pt modelId="{A78DEEA6-6791-7D41-A8D5-0BFF4FDAAE83}" type="parTrans" cxnId="{DB413DF1-A2A5-9746-A225-C1AB5543D145}">
      <dgm:prSet/>
      <dgm:spPr/>
      <dgm:t>
        <a:bodyPr/>
        <a:lstStyle/>
        <a:p>
          <a:endParaRPr lang="en-US"/>
        </a:p>
      </dgm:t>
    </dgm:pt>
    <dgm:pt modelId="{15AE95CF-1716-9442-AAC5-B476B2AAF2BE}" type="sibTrans" cxnId="{DB413DF1-A2A5-9746-A225-C1AB5543D145}">
      <dgm:prSet/>
      <dgm:spPr/>
      <dgm:t>
        <a:bodyPr/>
        <a:lstStyle/>
        <a:p>
          <a:endParaRPr lang="en-US"/>
        </a:p>
      </dgm:t>
    </dgm:pt>
    <dgm:pt modelId="{F2216BEB-C7E8-5E4E-9F29-3B9BFC688B3D}" type="pres">
      <dgm:prSet presAssocID="{3CED3B65-AF41-974F-85BE-CEB03EAE94B7}" presName="linearFlow" presStyleCnt="0">
        <dgm:presLayoutVars>
          <dgm:dir/>
          <dgm:animLvl val="lvl"/>
          <dgm:resizeHandles val="exact"/>
        </dgm:presLayoutVars>
      </dgm:prSet>
      <dgm:spPr/>
      <dgm:t>
        <a:bodyPr/>
        <a:lstStyle/>
        <a:p>
          <a:endParaRPr lang="en-US"/>
        </a:p>
      </dgm:t>
    </dgm:pt>
    <dgm:pt modelId="{A99A7EE3-4B65-C44B-A254-CEAB286E7459}" type="pres">
      <dgm:prSet presAssocID="{829DB91C-9FF7-1E46-97A5-A45006D76406}" presName="composite" presStyleCnt="0"/>
      <dgm:spPr/>
    </dgm:pt>
    <dgm:pt modelId="{BF185A07-7320-F748-A6C1-1D576B252118}" type="pres">
      <dgm:prSet presAssocID="{829DB91C-9FF7-1E46-97A5-A45006D76406}" presName="parentText" presStyleLbl="alignNode1" presStyleIdx="0" presStyleCnt="3">
        <dgm:presLayoutVars>
          <dgm:chMax val="1"/>
          <dgm:bulletEnabled val="1"/>
        </dgm:presLayoutVars>
      </dgm:prSet>
      <dgm:spPr/>
      <dgm:t>
        <a:bodyPr/>
        <a:lstStyle/>
        <a:p>
          <a:endParaRPr lang="en-US"/>
        </a:p>
      </dgm:t>
    </dgm:pt>
    <dgm:pt modelId="{3564FB52-4A27-B645-BB0E-14CB2DCB5173}" type="pres">
      <dgm:prSet presAssocID="{829DB91C-9FF7-1E46-97A5-A45006D76406}" presName="descendantText" presStyleLbl="alignAcc1" presStyleIdx="0" presStyleCnt="3">
        <dgm:presLayoutVars>
          <dgm:bulletEnabled val="1"/>
        </dgm:presLayoutVars>
      </dgm:prSet>
      <dgm:spPr/>
      <dgm:t>
        <a:bodyPr/>
        <a:lstStyle/>
        <a:p>
          <a:endParaRPr lang="en-US"/>
        </a:p>
      </dgm:t>
    </dgm:pt>
    <dgm:pt modelId="{6661DE10-93D9-F84B-BAF4-C62E8EF1A384}" type="pres">
      <dgm:prSet presAssocID="{B5D552E2-F5BE-D54C-8AE5-4851D48DCE26}" presName="sp" presStyleCnt="0"/>
      <dgm:spPr/>
    </dgm:pt>
    <dgm:pt modelId="{5B965555-464B-AA49-95E8-14745B19196F}" type="pres">
      <dgm:prSet presAssocID="{6F8C9F3F-2AC6-7646-B853-129F35274A52}" presName="composite" presStyleCnt="0"/>
      <dgm:spPr/>
    </dgm:pt>
    <dgm:pt modelId="{631365AA-21D7-E14B-B80D-51C35626C933}" type="pres">
      <dgm:prSet presAssocID="{6F8C9F3F-2AC6-7646-B853-129F35274A52}" presName="parentText" presStyleLbl="alignNode1" presStyleIdx="1" presStyleCnt="3">
        <dgm:presLayoutVars>
          <dgm:chMax val="1"/>
          <dgm:bulletEnabled val="1"/>
        </dgm:presLayoutVars>
      </dgm:prSet>
      <dgm:spPr/>
      <dgm:t>
        <a:bodyPr/>
        <a:lstStyle/>
        <a:p>
          <a:endParaRPr lang="en-US"/>
        </a:p>
      </dgm:t>
    </dgm:pt>
    <dgm:pt modelId="{EABC4ACC-11AC-8341-ACCB-0FDB2BDA241B}" type="pres">
      <dgm:prSet presAssocID="{6F8C9F3F-2AC6-7646-B853-129F35274A52}" presName="descendantText" presStyleLbl="alignAcc1" presStyleIdx="1" presStyleCnt="3">
        <dgm:presLayoutVars>
          <dgm:bulletEnabled val="1"/>
        </dgm:presLayoutVars>
      </dgm:prSet>
      <dgm:spPr/>
      <dgm:t>
        <a:bodyPr/>
        <a:lstStyle/>
        <a:p>
          <a:endParaRPr lang="en-US"/>
        </a:p>
      </dgm:t>
    </dgm:pt>
    <dgm:pt modelId="{1E5105BC-81A3-6847-9B35-C88113C4E493}" type="pres">
      <dgm:prSet presAssocID="{D4AF91BB-E14B-B342-8817-BBEC56A5ABA6}" presName="sp" presStyleCnt="0"/>
      <dgm:spPr/>
    </dgm:pt>
    <dgm:pt modelId="{0DAF1B76-3550-324E-9654-7B077098C586}" type="pres">
      <dgm:prSet presAssocID="{F2C3916A-F4E8-DA44-8DAF-D9FB78C64679}" presName="composite" presStyleCnt="0"/>
      <dgm:spPr/>
    </dgm:pt>
    <dgm:pt modelId="{D856DF8E-AB63-AC49-A0FD-F49B2639A547}" type="pres">
      <dgm:prSet presAssocID="{F2C3916A-F4E8-DA44-8DAF-D9FB78C64679}" presName="parentText" presStyleLbl="alignNode1" presStyleIdx="2" presStyleCnt="3">
        <dgm:presLayoutVars>
          <dgm:chMax val="1"/>
          <dgm:bulletEnabled val="1"/>
        </dgm:presLayoutVars>
      </dgm:prSet>
      <dgm:spPr/>
      <dgm:t>
        <a:bodyPr/>
        <a:lstStyle/>
        <a:p>
          <a:endParaRPr lang="en-US"/>
        </a:p>
      </dgm:t>
    </dgm:pt>
    <dgm:pt modelId="{292F0042-70F2-7540-888E-D37BF0033C6D}" type="pres">
      <dgm:prSet presAssocID="{F2C3916A-F4E8-DA44-8DAF-D9FB78C64679}" presName="descendantText" presStyleLbl="alignAcc1" presStyleIdx="2" presStyleCnt="3">
        <dgm:presLayoutVars>
          <dgm:bulletEnabled val="1"/>
        </dgm:presLayoutVars>
      </dgm:prSet>
      <dgm:spPr/>
      <dgm:t>
        <a:bodyPr/>
        <a:lstStyle/>
        <a:p>
          <a:endParaRPr lang="en-US"/>
        </a:p>
      </dgm:t>
    </dgm:pt>
  </dgm:ptLst>
  <dgm:cxnLst>
    <dgm:cxn modelId="{5E445B19-31AD-1645-91CA-DE3FBC04A909}" srcId="{829DB91C-9FF7-1E46-97A5-A45006D76406}" destId="{51A21AF2-2B23-4340-8F28-416D6EFB09E6}" srcOrd="0" destOrd="0" parTransId="{DE75D790-E680-EE42-8414-04F2EF93743F}" sibTransId="{24178660-F6DC-F846-A53B-EFADBA4CA379}"/>
    <dgm:cxn modelId="{4B9774F3-BF74-2442-871C-543D0B11B0AC}" type="presOf" srcId="{51A21AF2-2B23-4340-8F28-416D6EFB09E6}" destId="{3564FB52-4A27-B645-BB0E-14CB2DCB5173}" srcOrd="0" destOrd="0" presId="urn:microsoft.com/office/officeart/2005/8/layout/chevron2"/>
    <dgm:cxn modelId="{A46E8723-EBDA-144C-87A6-AFB3138C443F}" type="presOf" srcId="{8F1724D3-044F-554A-B4F9-4ADCA0BAD933}" destId="{3564FB52-4A27-B645-BB0E-14CB2DCB5173}" srcOrd="0" destOrd="1" presId="urn:microsoft.com/office/officeart/2005/8/layout/chevron2"/>
    <dgm:cxn modelId="{85BBDE4B-14FE-C943-88B1-27F3DA23EF6B}" type="presOf" srcId="{F2C3916A-F4E8-DA44-8DAF-D9FB78C64679}" destId="{D856DF8E-AB63-AC49-A0FD-F49B2639A547}" srcOrd="0" destOrd="0" presId="urn:microsoft.com/office/officeart/2005/8/layout/chevron2"/>
    <dgm:cxn modelId="{F0EF6F2D-136D-8D4E-80E2-48C9B7F63932}" srcId="{F2C3916A-F4E8-DA44-8DAF-D9FB78C64679}" destId="{6AA22D90-FB5B-014A-9283-2A660BAA87CD}" srcOrd="0" destOrd="0" parTransId="{DFA5DCEA-BEB9-B840-A1EC-490C40C3AD59}" sibTransId="{1602AD35-B156-7343-BD93-2DE88F2C16D1}"/>
    <dgm:cxn modelId="{25DC13D7-3FEE-3544-AED0-98F225E29C6F}" srcId="{6F8C9F3F-2AC6-7646-B853-129F35274A52}" destId="{FB6A497B-F58A-1D4D-A656-245650B021F7}" srcOrd="0" destOrd="0" parTransId="{ABEC271B-6C52-C44E-9190-F926C976540C}" sibTransId="{530D3575-597A-8748-AD77-40F3BDBE8EC8}"/>
    <dgm:cxn modelId="{18DD2DDE-DB5F-084D-B1A0-1C82C1719578}" srcId="{829DB91C-9FF7-1E46-97A5-A45006D76406}" destId="{8F1724D3-044F-554A-B4F9-4ADCA0BAD933}" srcOrd="1" destOrd="0" parTransId="{01CAC7A4-11B2-EA46-B424-5C7CD4AD670F}" sibTransId="{BBB844F9-6EDB-0842-B5BB-41DB54D070D4}"/>
    <dgm:cxn modelId="{6AFA79F8-BB89-3248-B7A0-37184A2158C5}" srcId="{3CED3B65-AF41-974F-85BE-CEB03EAE94B7}" destId="{6F8C9F3F-2AC6-7646-B853-129F35274A52}" srcOrd="1" destOrd="0" parTransId="{D6506BE5-FA45-A147-A612-118BD9237966}" sibTransId="{D4AF91BB-E14B-B342-8817-BBEC56A5ABA6}"/>
    <dgm:cxn modelId="{5E808CB0-79F7-3746-921E-F6D0574167E6}" type="presOf" srcId="{6F8C9F3F-2AC6-7646-B853-129F35274A52}" destId="{631365AA-21D7-E14B-B80D-51C35626C933}" srcOrd="0" destOrd="0" presId="urn:microsoft.com/office/officeart/2005/8/layout/chevron2"/>
    <dgm:cxn modelId="{DB413DF1-A2A5-9746-A225-C1AB5543D145}" srcId="{F2C3916A-F4E8-DA44-8DAF-D9FB78C64679}" destId="{884E238E-6193-174E-8911-882EA309ED58}" srcOrd="1" destOrd="0" parTransId="{A78DEEA6-6791-7D41-A8D5-0BFF4FDAAE83}" sibTransId="{15AE95CF-1716-9442-AAC5-B476B2AAF2BE}"/>
    <dgm:cxn modelId="{10C4CC4F-C585-F94E-B03A-04C1F470A656}" type="presOf" srcId="{6AA22D90-FB5B-014A-9283-2A660BAA87CD}" destId="{292F0042-70F2-7540-888E-D37BF0033C6D}" srcOrd="0" destOrd="0" presId="urn:microsoft.com/office/officeart/2005/8/layout/chevron2"/>
    <dgm:cxn modelId="{C1A62BC1-6736-B746-A07D-1173325E99CA}" type="presOf" srcId="{884E238E-6193-174E-8911-882EA309ED58}" destId="{292F0042-70F2-7540-888E-D37BF0033C6D}" srcOrd="0" destOrd="1" presId="urn:microsoft.com/office/officeart/2005/8/layout/chevron2"/>
    <dgm:cxn modelId="{1EB0CC5A-8234-0B41-88FA-ED941C8FC21A}" type="presOf" srcId="{3CED3B65-AF41-974F-85BE-CEB03EAE94B7}" destId="{F2216BEB-C7E8-5E4E-9F29-3B9BFC688B3D}" srcOrd="0" destOrd="0" presId="urn:microsoft.com/office/officeart/2005/8/layout/chevron2"/>
    <dgm:cxn modelId="{BDEB561B-8007-C34F-B15D-0D3CE10BAE2C}" srcId="{6F8C9F3F-2AC6-7646-B853-129F35274A52}" destId="{1DAC702A-4346-C342-BAE1-A221A7B0D641}" srcOrd="1" destOrd="0" parTransId="{44D31E40-F7E5-9D42-A0F8-F93DAE833CD8}" sibTransId="{B486B740-7242-F940-A7EC-155493C1B4C6}"/>
    <dgm:cxn modelId="{F708A167-44A4-8B4E-BCDB-4D90B7C930EF}" srcId="{3CED3B65-AF41-974F-85BE-CEB03EAE94B7}" destId="{F2C3916A-F4E8-DA44-8DAF-D9FB78C64679}" srcOrd="2" destOrd="0" parTransId="{708AD6E1-99AC-CF46-85D2-439B0792C815}" sibTransId="{F2BE810E-FDA7-D742-AB9B-08B63C3C16AB}"/>
    <dgm:cxn modelId="{C9FE8131-B4F8-0F4D-AFAF-8C48758AB73E}" type="presOf" srcId="{1DAC702A-4346-C342-BAE1-A221A7B0D641}" destId="{EABC4ACC-11AC-8341-ACCB-0FDB2BDA241B}" srcOrd="0" destOrd="1" presId="urn:microsoft.com/office/officeart/2005/8/layout/chevron2"/>
    <dgm:cxn modelId="{2476D091-CFD6-994C-8EB1-82DFFF86AD8F}" type="presOf" srcId="{FB6A497B-F58A-1D4D-A656-245650B021F7}" destId="{EABC4ACC-11AC-8341-ACCB-0FDB2BDA241B}" srcOrd="0" destOrd="0" presId="urn:microsoft.com/office/officeart/2005/8/layout/chevron2"/>
    <dgm:cxn modelId="{93F3FCD4-8711-1A46-8BC4-012568C1DC4D}" srcId="{3CED3B65-AF41-974F-85BE-CEB03EAE94B7}" destId="{829DB91C-9FF7-1E46-97A5-A45006D76406}" srcOrd="0" destOrd="0" parTransId="{92705182-9ED0-3F41-8654-39636E3A9B7B}" sibTransId="{B5D552E2-F5BE-D54C-8AE5-4851D48DCE26}"/>
    <dgm:cxn modelId="{2C3A5C00-33BA-184F-8076-9503C9219473}" type="presOf" srcId="{829DB91C-9FF7-1E46-97A5-A45006D76406}" destId="{BF185A07-7320-F748-A6C1-1D576B252118}" srcOrd="0" destOrd="0" presId="urn:microsoft.com/office/officeart/2005/8/layout/chevron2"/>
    <dgm:cxn modelId="{1CC139A8-7BB0-A348-B9B3-955BC709FC44}" type="presParOf" srcId="{F2216BEB-C7E8-5E4E-9F29-3B9BFC688B3D}" destId="{A99A7EE3-4B65-C44B-A254-CEAB286E7459}" srcOrd="0" destOrd="0" presId="urn:microsoft.com/office/officeart/2005/8/layout/chevron2"/>
    <dgm:cxn modelId="{5D5681A8-5A36-2347-BAF5-3C5EE995CC94}" type="presParOf" srcId="{A99A7EE3-4B65-C44B-A254-CEAB286E7459}" destId="{BF185A07-7320-F748-A6C1-1D576B252118}" srcOrd="0" destOrd="0" presId="urn:microsoft.com/office/officeart/2005/8/layout/chevron2"/>
    <dgm:cxn modelId="{85505459-4E84-1C4B-990B-A80B86F2474E}" type="presParOf" srcId="{A99A7EE3-4B65-C44B-A254-CEAB286E7459}" destId="{3564FB52-4A27-B645-BB0E-14CB2DCB5173}" srcOrd="1" destOrd="0" presId="urn:microsoft.com/office/officeart/2005/8/layout/chevron2"/>
    <dgm:cxn modelId="{2E3FA202-A0EE-1743-B68B-85B4AB65761D}" type="presParOf" srcId="{F2216BEB-C7E8-5E4E-9F29-3B9BFC688B3D}" destId="{6661DE10-93D9-F84B-BAF4-C62E8EF1A384}" srcOrd="1" destOrd="0" presId="urn:microsoft.com/office/officeart/2005/8/layout/chevron2"/>
    <dgm:cxn modelId="{F0165EFE-BC59-1C47-B3E1-DD6DF9AC9D36}" type="presParOf" srcId="{F2216BEB-C7E8-5E4E-9F29-3B9BFC688B3D}" destId="{5B965555-464B-AA49-95E8-14745B19196F}" srcOrd="2" destOrd="0" presId="urn:microsoft.com/office/officeart/2005/8/layout/chevron2"/>
    <dgm:cxn modelId="{36D0BB27-77EE-4440-9E8F-486FCA553690}" type="presParOf" srcId="{5B965555-464B-AA49-95E8-14745B19196F}" destId="{631365AA-21D7-E14B-B80D-51C35626C933}" srcOrd="0" destOrd="0" presId="urn:microsoft.com/office/officeart/2005/8/layout/chevron2"/>
    <dgm:cxn modelId="{8AFB4E39-EC57-A344-A09E-ECAD072C1072}" type="presParOf" srcId="{5B965555-464B-AA49-95E8-14745B19196F}" destId="{EABC4ACC-11AC-8341-ACCB-0FDB2BDA241B}" srcOrd="1" destOrd="0" presId="urn:microsoft.com/office/officeart/2005/8/layout/chevron2"/>
    <dgm:cxn modelId="{F91D233B-EF36-824A-8B36-3367BAE49A8B}" type="presParOf" srcId="{F2216BEB-C7E8-5E4E-9F29-3B9BFC688B3D}" destId="{1E5105BC-81A3-6847-9B35-C88113C4E493}" srcOrd="3" destOrd="0" presId="urn:microsoft.com/office/officeart/2005/8/layout/chevron2"/>
    <dgm:cxn modelId="{A26DFFCD-9C5B-F74D-AC39-1A51FA564B68}" type="presParOf" srcId="{F2216BEB-C7E8-5E4E-9F29-3B9BFC688B3D}" destId="{0DAF1B76-3550-324E-9654-7B077098C586}" srcOrd="4" destOrd="0" presId="urn:microsoft.com/office/officeart/2005/8/layout/chevron2"/>
    <dgm:cxn modelId="{A2782441-D081-B544-AE56-5A9B85647749}" type="presParOf" srcId="{0DAF1B76-3550-324E-9654-7B077098C586}" destId="{D856DF8E-AB63-AC49-A0FD-F49B2639A547}" srcOrd="0" destOrd="0" presId="urn:microsoft.com/office/officeart/2005/8/layout/chevron2"/>
    <dgm:cxn modelId="{5682CED1-75D1-0541-97B6-40A330A57445}" type="presParOf" srcId="{0DAF1B76-3550-324E-9654-7B077098C586}" destId="{292F0042-70F2-7540-888E-D37BF0033C6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163146-AC36-8149-9670-BB34041BBEBB}">
      <dsp:nvSpPr>
        <dsp:cNvPr id="0" name=""/>
        <dsp:cNvSpPr/>
      </dsp:nvSpPr>
      <dsp:spPr>
        <a:xfrm>
          <a:off x="3286894" y="1972467"/>
          <a:ext cx="2454255" cy="1693864"/>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accent2"/>
              </a:solidFill>
            </a:rPr>
            <a:t>Mesopotamia</a:t>
          </a:r>
          <a:endParaRPr lang="en-US" sz="2000" b="1" kern="1200" dirty="0">
            <a:solidFill>
              <a:schemeClr val="accent2"/>
            </a:solidFill>
          </a:endParaRPr>
        </a:p>
      </dsp:txBody>
      <dsp:txXfrm>
        <a:off x="3646311" y="2220528"/>
        <a:ext cx="1735421" cy="1197742"/>
      </dsp:txXfrm>
    </dsp:sp>
    <dsp:sp modelId="{7B904F9B-0019-8F47-AB9C-16511B8197FB}">
      <dsp:nvSpPr>
        <dsp:cNvPr id="0" name=""/>
        <dsp:cNvSpPr/>
      </dsp:nvSpPr>
      <dsp:spPr>
        <a:xfrm rot="16200000">
          <a:off x="4384879" y="1484116"/>
          <a:ext cx="258285" cy="50399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4423622" y="1623657"/>
        <a:ext cx="180800" cy="302395"/>
      </dsp:txXfrm>
    </dsp:sp>
    <dsp:sp modelId="{6D507A45-3524-5346-B6D1-830C810AB732}">
      <dsp:nvSpPr>
        <dsp:cNvPr id="0" name=""/>
        <dsp:cNvSpPr/>
      </dsp:nvSpPr>
      <dsp:spPr>
        <a:xfrm>
          <a:off x="2678366" y="2808"/>
          <a:ext cx="3671311" cy="1482328"/>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775F55"/>
              </a:solidFill>
            </a:rPr>
            <a:t>Means Land Between Two Rivers.  The two rivers are the </a:t>
          </a:r>
          <a:r>
            <a:rPr lang="en-US" sz="1600" u="sng" kern="1200" dirty="0" smtClean="0">
              <a:solidFill>
                <a:srgbClr val="775F55"/>
              </a:solidFill>
            </a:rPr>
            <a:t>Tigris</a:t>
          </a:r>
          <a:r>
            <a:rPr lang="en-US" sz="1600" kern="1200" dirty="0" smtClean="0">
              <a:solidFill>
                <a:srgbClr val="775F55"/>
              </a:solidFill>
            </a:rPr>
            <a:t> and the </a:t>
          </a:r>
          <a:r>
            <a:rPr lang="en-US" sz="1600" u="sng" kern="1200" dirty="0" smtClean="0">
              <a:solidFill>
                <a:srgbClr val="775F55"/>
              </a:solidFill>
            </a:rPr>
            <a:t>Euphrates</a:t>
          </a:r>
          <a:r>
            <a:rPr lang="en-US" sz="1600" kern="1200" dirty="0" smtClean="0">
              <a:solidFill>
                <a:srgbClr val="775F55"/>
              </a:solidFill>
            </a:rPr>
            <a:t> in present day Iraq.  Was called the Fertile Crescent.</a:t>
          </a:r>
          <a:endParaRPr lang="en-US" sz="1600" kern="1200" dirty="0">
            <a:solidFill>
              <a:srgbClr val="775F55"/>
            </a:solidFill>
          </a:endParaRPr>
        </a:p>
      </dsp:txBody>
      <dsp:txXfrm>
        <a:off x="3216017" y="219890"/>
        <a:ext cx="2596009" cy="1048164"/>
      </dsp:txXfrm>
    </dsp:sp>
    <dsp:sp modelId="{20D7A1B1-5F6A-B448-B89B-E038F13F53DD}">
      <dsp:nvSpPr>
        <dsp:cNvPr id="0" name=""/>
        <dsp:cNvSpPr/>
      </dsp:nvSpPr>
      <dsp:spPr>
        <a:xfrm rot="25218">
          <a:off x="5837541" y="2577965"/>
          <a:ext cx="232395" cy="50399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5837542" y="2678507"/>
        <a:ext cx="162677" cy="302395"/>
      </dsp:txXfrm>
    </dsp:sp>
    <dsp:sp modelId="{B10D9173-41A1-1F4A-ABB9-203B8BD5BEE9}">
      <dsp:nvSpPr>
        <dsp:cNvPr id="0" name=""/>
        <dsp:cNvSpPr/>
      </dsp:nvSpPr>
      <dsp:spPr>
        <a:xfrm>
          <a:off x="6179504" y="2097630"/>
          <a:ext cx="1956584" cy="1482328"/>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rgbClr val="775F55"/>
              </a:solidFill>
            </a:rPr>
            <a:t>Referred to as a </a:t>
          </a:r>
          <a:r>
            <a:rPr lang="en-US" sz="2000" u="sng" kern="1200" dirty="0" smtClean="0">
              <a:solidFill>
                <a:srgbClr val="775F55"/>
              </a:solidFill>
            </a:rPr>
            <a:t>culture</a:t>
          </a:r>
          <a:r>
            <a:rPr lang="en-US" sz="2000" kern="1200" dirty="0" smtClean="0">
              <a:solidFill>
                <a:srgbClr val="775F55"/>
              </a:solidFill>
            </a:rPr>
            <a:t> </a:t>
          </a:r>
          <a:r>
            <a:rPr lang="en-US" sz="2000" u="sng" kern="1200" dirty="0" smtClean="0">
              <a:solidFill>
                <a:srgbClr val="775F55"/>
              </a:solidFill>
            </a:rPr>
            <a:t>hearth</a:t>
          </a:r>
          <a:endParaRPr lang="en-US" sz="2000" u="sng" kern="1200" dirty="0">
            <a:solidFill>
              <a:srgbClr val="775F55"/>
            </a:solidFill>
          </a:endParaRPr>
        </a:p>
      </dsp:txBody>
      <dsp:txXfrm>
        <a:off x="6466039" y="2314712"/>
        <a:ext cx="1383514" cy="1048164"/>
      </dsp:txXfrm>
    </dsp:sp>
    <dsp:sp modelId="{32B63B9E-A208-1645-A715-A91D6CEF1C49}">
      <dsp:nvSpPr>
        <dsp:cNvPr id="0" name=""/>
        <dsp:cNvSpPr/>
      </dsp:nvSpPr>
      <dsp:spPr>
        <a:xfrm rot="5400000">
          <a:off x="4384879" y="3650692"/>
          <a:ext cx="258285" cy="50399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4423622" y="3712748"/>
        <a:ext cx="180800" cy="302395"/>
      </dsp:txXfrm>
    </dsp:sp>
    <dsp:sp modelId="{A7FEF663-8407-DB40-B851-5FB046F68589}">
      <dsp:nvSpPr>
        <dsp:cNvPr id="0" name=""/>
        <dsp:cNvSpPr/>
      </dsp:nvSpPr>
      <dsp:spPr>
        <a:xfrm>
          <a:off x="2512242" y="4153663"/>
          <a:ext cx="4003560" cy="1482328"/>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775F55"/>
              </a:solidFill>
            </a:rPr>
            <a:t>Master farmers, grew crops year round using irrigation canals.  Established 12 cities with a code of law.  Developed written language of </a:t>
          </a:r>
          <a:r>
            <a:rPr lang="en-US" sz="1600" u="sng" kern="1200" dirty="0" smtClean="0">
              <a:solidFill>
                <a:srgbClr val="775F55"/>
              </a:solidFill>
            </a:rPr>
            <a:t>cuneiform</a:t>
          </a:r>
          <a:r>
            <a:rPr lang="en-US" sz="1600" kern="1200" dirty="0" smtClean="0">
              <a:solidFill>
                <a:srgbClr val="775F55"/>
              </a:solidFill>
            </a:rPr>
            <a:t>.</a:t>
          </a:r>
          <a:endParaRPr lang="en-US" sz="1600" kern="1200" dirty="0">
            <a:solidFill>
              <a:srgbClr val="775F55"/>
            </a:solidFill>
          </a:endParaRPr>
        </a:p>
      </dsp:txBody>
      <dsp:txXfrm>
        <a:off x="3098550" y="4370745"/>
        <a:ext cx="2830944" cy="1048164"/>
      </dsp:txXfrm>
    </dsp:sp>
    <dsp:sp modelId="{9D73D5D4-56D9-6B4D-AE4B-4C44E478EC7C}">
      <dsp:nvSpPr>
        <dsp:cNvPr id="0" name=""/>
        <dsp:cNvSpPr/>
      </dsp:nvSpPr>
      <dsp:spPr>
        <a:xfrm rot="10774026">
          <a:off x="2926100" y="2578438"/>
          <a:ext cx="255017" cy="50399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3002604" y="2678947"/>
        <a:ext cx="178512" cy="302395"/>
      </dsp:txXfrm>
    </dsp:sp>
    <dsp:sp modelId="{9E527A75-4005-254D-A453-62A970226F19}">
      <dsp:nvSpPr>
        <dsp:cNvPr id="0" name=""/>
        <dsp:cNvSpPr/>
      </dsp:nvSpPr>
      <dsp:spPr>
        <a:xfrm>
          <a:off x="1081176" y="2097657"/>
          <a:ext cx="1724673" cy="1482328"/>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2"/>
              </a:solidFill>
            </a:rPr>
            <a:t>The </a:t>
          </a:r>
          <a:r>
            <a:rPr lang="en-US" sz="2000" u="sng" kern="1200" dirty="0" smtClean="0">
              <a:solidFill>
                <a:schemeClr val="tx2"/>
              </a:solidFill>
            </a:rPr>
            <a:t>Sumerians</a:t>
          </a:r>
          <a:r>
            <a:rPr lang="en-US" sz="2000" kern="1200" dirty="0" smtClean="0">
              <a:solidFill>
                <a:schemeClr val="tx2"/>
              </a:solidFill>
            </a:rPr>
            <a:t> lived there</a:t>
          </a:r>
          <a:endParaRPr lang="en-US" sz="2000" kern="1200" dirty="0">
            <a:solidFill>
              <a:schemeClr val="tx2"/>
            </a:solidFill>
          </a:endParaRPr>
        </a:p>
      </dsp:txBody>
      <dsp:txXfrm>
        <a:off x="1333749" y="2314739"/>
        <a:ext cx="1219527" cy="10481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1B553-1BD9-524A-981D-9F8173C5CDAF}">
      <dsp:nvSpPr>
        <dsp:cNvPr id="0" name=""/>
        <dsp:cNvSpPr/>
      </dsp:nvSpPr>
      <dsp:spPr>
        <a:xfrm>
          <a:off x="6087354" y="0"/>
          <a:ext cx="3392714" cy="3392714"/>
        </a:xfrm>
        <a:prstGeom prst="triangl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2"/>
              </a:solidFill>
            </a:rPr>
            <a:t>Built along Nile River in Egypt.  Annual floods left rich soil for good farming.  In dry seasons, they used irrigation to water crops, so farmers could grow two crops per year.</a:t>
          </a:r>
          <a:endParaRPr lang="en-US" sz="1400" kern="1200" dirty="0">
            <a:solidFill>
              <a:schemeClr val="tx2"/>
            </a:solidFill>
          </a:endParaRPr>
        </a:p>
      </dsp:txBody>
      <dsp:txXfrm>
        <a:off x="6935533" y="1696357"/>
        <a:ext cx="1696357" cy="1696357"/>
      </dsp:txXfrm>
    </dsp:sp>
    <dsp:sp modelId="{139A2296-78D3-4547-9FB9-14BADB72437A}">
      <dsp:nvSpPr>
        <dsp:cNvPr id="0" name=""/>
        <dsp:cNvSpPr/>
      </dsp:nvSpPr>
      <dsp:spPr>
        <a:xfrm>
          <a:off x="4390997" y="3392714"/>
          <a:ext cx="3392714" cy="3392714"/>
        </a:xfrm>
        <a:prstGeom prst="triangl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rgbClr val="775F55"/>
              </a:solidFill>
            </a:rPr>
            <a:t>Developed a 365-day calendar and built impressive pyramids as tombs for rulers.</a:t>
          </a:r>
          <a:endParaRPr lang="en-US" sz="1800" kern="1200" dirty="0">
            <a:solidFill>
              <a:srgbClr val="775F55"/>
            </a:solidFill>
          </a:endParaRPr>
        </a:p>
      </dsp:txBody>
      <dsp:txXfrm>
        <a:off x="5239176" y="5089071"/>
        <a:ext cx="1696357" cy="1696357"/>
      </dsp:txXfrm>
    </dsp:sp>
    <dsp:sp modelId="{A688CF97-43FE-0A44-8AE2-E6D0500E4DC9}">
      <dsp:nvSpPr>
        <dsp:cNvPr id="0" name=""/>
        <dsp:cNvSpPr/>
      </dsp:nvSpPr>
      <dsp:spPr>
        <a:xfrm rot="10800000">
          <a:off x="6087354" y="3392714"/>
          <a:ext cx="3392714" cy="3392714"/>
        </a:xfrm>
        <a:prstGeom prst="triangl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accent2"/>
              </a:solidFill>
            </a:rPr>
            <a:t>The Egyptians</a:t>
          </a:r>
          <a:endParaRPr lang="en-US" sz="2800" b="1" kern="1200" dirty="0">
            <a:solidFill>
              <a:schemeClr val="accent2"/>
            </a:solidFill>
          </a:endParaRPr>
        </a:p>
      </dsp:txBody>
      <dsp:txXfrm rot="10800000">
        <a:off x="6935532" y="3392714"/>
        <a:ext cx="1696357" cy="1696357"/>
      </dsp:txXfrm>
    </dsp:sp>
    <dsp:sp modelId="{E5876A13-B3F6-F344-BE36-1C29FB2137DE}">
      <dsp:nvSpPr>
        <dsp:cNvPr id="0" name=""/>
        <dsp:cNvSpPr/>
      </dsp:nvSpPr>
      <dsp:spPr>
        <a:xfrm>
          <a:off x="7783712" y="3392714"/>
          <a:ext cx="3392714" cy="3392714"/>
        </a:xfrm>
        <a:prstGeom prst="triangl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rgbClr val="775F55"/>
              </a:solidFill>
            </a:rPr>
            <a:t>Developed a form of picture writing called </a:t>
          </a:r>
          <a:r>
            <a:rPr lang="en-US" sz="1800" u="sng" kern="1200" dirty="0" smtClean="0">
              <a:solidFill>
                <a:srgbClr val="775F55"/>
              </a:solidFill>
            </a:rPr>
            <a:t>hieroglyphics</a:t>
          </a:r>
          <a:r>
            <a:rPr lang="en-US" sz="1800" kern="1200" dirty="0" smtClean="0">
              <a:solidFill>
                <a:srgbClr val="775F55"/>
              </a:solidFill>
            </a:rPr>
            <a:t>.</a:t>
          </a:r>
          <a:endParaRPr lang="en-US" sz="1800" kern="1200" dirty="0">
            <a:solidFill>
              <a:srgbClr val="775F55"/>
            </a:solidFill>
          </a:endParaRPr>
        </a:p>
      </dsp:txBody>
      <dsp:txXfrm>
        <a:off x="8631891" y="5089071"/>
        <a:ext cx="1696357" cy="16963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E8A3D-F4D1-AC47-B0F3-97A854D34081}">
      <dsp:nvSpPr>
        <dsp:cNvPr id="0" name=""/>
        <dsp:cNvSpPr/>
      </dsp:nvSpPr>
      <dsp:spPr>
        <a:xfrm>
          <a:off x="3583" y="1621266"/>
          <a:ext cx="3133166" cy="1253266"/>
        </a:xfrm>
        <a:prstGeom prst="homePlat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accent2"/>
              </a:solidFill>
            </a:rPr>
            <a:t>Phoenicians: </a:t>
          </a:r>
          <a:r>
            <a:rPr lang="en-US" sz="2000" kern="1200" dirty="0" smtClean="0">
              <a:solidFill>
                <a:srgbClr val="775F55"/>
              </a:solidFill>
            </a:rPr>
            <a:t>Developed along eastern Mediterranean coast</a:t>
          </a:r>
          <a:endParaRPr lang="en-US" sz="2000" kern="1200" dirty="0">
            <a:solidFill>
              <a:srgbClr val="775F55"/>
            </a:solidFill>
          </a:endParaRPr>
        </a:p>
      </dsp:txBody>
      <dsp:txXfrm>
        <a:off x="3583" y="1621266"/>
        <a:ext cx="2819850" cy="1253266"/>
      </dsp:txXfrm>
    </dsp:sp>
    <dsp:sp modelId="{09416296-7831-F844-BEC2-41591FE46C8C}">
      <dsp:nvSpPr>
        <dsp:cNvPr id="0" name=""/>
        <dsp:cNvSpPr/>
      </dsp:nvSpPr>
      <dsp:spPr>
        <a:xfrm>
          <a:off x="2510116" y="1621266"/>
          <a:ext cx="3133166" cy="1253266"/>
        </a:xfrm>
        <a:prstGeom prst="chevron">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kern="1200" dirty="0" smtClean="0">
              <a:solidFill>
                <a:srgbClr val="775F55"/>
              </a:solidFill>
            </a:rPr>
            <a:t>Developed an alphabet in which letters stood for sounds</a:t>
          </a:r>
          <a:endParaRPr lang="en-US" sz="2000" kern="1200" dirty="0">
            <a:solidFill>
              <a:srgbClr val="775F55"/>
            </a:solidFill>
          </a:endParaRPr>
        </a:p>
      </dsp:txBody>
      <dsp:txXfrm>
        <a:off x="3136749" y="1621266"/>
        <a:ext cx="1879900" cy="1253266"/>
      </dsp:txXfrm>
    </dsp:sp>
    <dsp:sp modelId="{DBA7CDEA-63FA-334D-A6E5-38CD158784F7}">
      <dsp:nvSpPr>
        <dsp:cNvPr id="0" name=""/>
        <dsp:cNvSpPr/>
      </dsp:nvSpPr>
      <dsp:spPr>
        <a:xfrm>
          <a:off x="5016650" y="1621266"/>
          <a:ext cx="3133166" cy="1253266"/>
        </a:xfrm>
        <a:prstGeom prst="chevron">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kern="1200" dirty="0" smtClean="0">
              <a:solidFill>
                <a:srgbClr val="775F55"/>
              </a:solidFill>
            </a:rPr>
            <a:t>Basis for many alphabets used in the Western world today</a:t>
          </a:r>
          <a:endParaRPr lang="en-US" sz="2000" kern="1200" dirty="0">
            <a:solidFill>
              <a:srgbClr val="775F55"/>
            </a:solidFill>
          </a:endParaRPr>
        </a:p>
      </dsp:txBody>
      <dsp:txXfrm>
        <a:off x="5643283" y="1621266"/>
        <a:ext cx="1879900" cy="12532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F72C3-F451-B742-95DF-EF7D0F664FBE}">
      <dsp:nvSpPr>
        <dsp:cNvPr id="0" name=""/>
        <dsp:cNvSpPr/>
      </dsp:nvSpPr>
      <dsp:spPr>
        <a:xfrm rot="5400000">
          <a:off x="1196642" y="1763920"/>
          <a:ext cx="986149" cy="1264802"/>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FCC8A06F-1B86-8F4B-BEC3-DE45F33D87C0}">
      <dsp:nvSpPr>
        <dsp:cNvPr id="0" name=""/>
        <dsp:cNvSpPr/>
      </dsp:nvSpPr>
      <dsp:spPr>
        <a:xfrm>
          <a:off x="285591" y="701982"/>
          <a:ext cx="1903470" cy="1259259"/>
        </a:xfrm>
        <a:prstGeom prst="roundRect">
          <a:avLst>
            <a:gd name="adj" fmla="val 1667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500s B.C.</a:t>
          </a:r>
          <a:endParaRPr lang="en-US" sz="3100" kern="1200" dirty="0"/>
        </a:p>
      </dsp:txBody>
      <dsp:txXfrm>
        <a:off x="347074" y="763465"/>
        <a:ext cx="1780504" cy="1136293"/>
      </dsp:txXfrm>
    </dsp:sp>
    <dsp:sp modelId="{A3B845CA-4096-B245-9282-82EF710D343B}">
      <dsp:nvSpPr>
        <dsp:cNvPr id="0" name=""/>
        <dsp:cNvSpPr/>
      </dsp:nvSpPr>
      <dsp:spPr>
        <a:xfrm>
          <a:off x="2197442" y="432207"/>
          <a:ext cx="3902986" cy="1796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Huge empire from Nile River to Aegean Sea in the west all the way to Amu Darya in Central Asia in the east.</a:t>
          </a:r>
          <a:endParaRPr lang="en-US" sz="2000" kern="1200" dirty="0"/>
        </a:p>
      </dsp:txBody>
      <dsp:txXfrm>
        <a:off x="2197442" y="432207"/>
        <a:ext cx="3902986" cy="1796563"/>
      </dsp:txXfrm>
    </dsp:sp>
    <dsp:sp modelId="{FFBE8986-5DD8-8843-B57D-CA10D95BFC78}">
      <dsp:nvSpPr>
        <dsp:cNvPr id="0" name=""/>
        <dsp:cNvSpPr/>
      </dsp:nvSpPr>
      <dsp:spPr>
        <a:xfrm>
          <a:off x="2379397" y="2291806"/>
          <a:ext cx="1889180" cy="1525195"/>
        </a:xfrm>
        <a:prstGeom prst="roundRect">
          <a:avLst>
            <a:gd name="adj" fmla="val 1667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Irrigation Advances</a:t>
          </a:r>
          <a:endParaRPr lang="en-US" sz="3100" kern="1200" dirty="0"/>
        </a:p>
      </dsp:txBody>
      <dsp:txXfrm>
        <a:off x="2453864" y="2366273"/>
        <a:ext cx="1740246" cy="1376261"/>
      </dsp:txXfrm>
    </dsp:sp>
    <dsp:sp modelId="{10742EEF-9D27-1742-A328-4172F8200414}">
      <dsp:nvSpPr>
        <dsp:cNvPr id="0" name=""/>
        <dsp:cNvSpPr/>
      </dsp:nvSpPr>
      <dsp:spPr>
        <a:xfrm>
          <a:off x="4301594" y="2211029"/>
          <a:ext cx="4351281" cy="1796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Worried that water could evaporate in open canals, they constructed a series of </a:t>
          </a:r>
          <a:r>
            <a:rPr lang="en-US" sz="2000" b="1" u="sng" kern="1200" dirty="0" err="1" smtClean="0"/>
            <a:t>qanats</a:t>
          </a:r>
          <a:r>
            <a:rPr lang="en-US" sz="2000" kern="1200" dirty="0" smtClean="0"/>
            <a:t>, or underground canals, to carry water from mountains, across deserts, to farmlands.</a:t>
          </a:r>
          <a:endParaRPr lang="en-US" sz="2000" kern="1200" dirty="0"/>
        </a:p>
      </dsp:txBody>
      <dsp:txXfrm>
        <a:off x="4301594" y="2211029"/>
        <a:ext cx="4351281" cy="17965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85A07-7320-F748-A6C1-1D576B252118}">
      <dsp:nvSpPr>
        <dsp:cNvPr id="0" name=""/>
        <dsp:cNvSpPr/>
      </dsp:nvSpPr>
      <dsp:spPr>
        <a:xfrm rot="5400000">
          <a:off x="-243998" y="245734"/>
          <a:ext cx="1626654" cy="1138657"/>
        </a:xfrm>
        <a:prstGeom prst="chevron">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Nomads</a:t>
          </a:r>
          <a:endParaRPr lang="en-US" sz="2400" kern="1200" dirty="0"/>
        </a:p>
      </dsp:txBody>
      <dsp:txXfrm rot="-5400000">
        <a:off x="1" y="571065"/>
        <a:ext cx="1138657" cy="487997"/>
      </dsp:txXfrm>
    </dsp:sp>
    <dsp:sp modelId="{3564FB52-4A27-B645-BB0E-14CB2DCB5173}">
      <dsp:nvSpPr>
        <dsp:cNvPr id="0" name=""/>
        <dsp:cNvSpPr/>
      </dsp:nvSpPr>
      <dsp:spPr>
        <a:xfrm rot="5400000">
          <a:off x="4117366" y="-2976971"/>
          <a:ext cx="1057325" cy="7014742"/>
        </a:xfrm>
        <a:prstGeom prst="round2Same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Today, just like they have for centuries, nomads travel across the land seeking grasslands for their herds</a:t>
          </a:r>
          <a:endParaRPr lang="en-US" sz="1800" kern="1200" dirty="0"/>
        </a:p>
        <a:p>
          <a:pPr marL="171450" lvl="1" indent="-171450" algn="l" defTabSz="800100">
            <a:lnSpc>
              <a:spcPct val="90000"/>
            </a:lnSpc>
            <a:spcBef>
              <a:spcPct val="0"/>
            </a:spcBef>
            <a:spcAft>
              <a:spcPct val="15000"/>
            </a:spcAft>
            <a:buChar char="••"/>
          </a:pPr>
          <a:r>
            <a:rPr lang="en-US" sz="1800" kern="1200" dirty="0" smtClean="0"/>
            <a:t>Mongols were a group of nomads who invaded this land</a:t>
          </a:r>
          <a:endParaRPr lang="en-US" sz="1800" kern="1200" dirty="0"/>
        </a:p>
      </dsp:txBody>
      <dsp:txXfrm rot="-5400000">
        <a:off x="1138658" y="53351"/>
        <a:ext cx="6963128" cy="954097"/>
      </dsp:txXfrm>
    </dsp:sp>
    <dsp:sp modelId="{631365AA-21D7-E14B-B80D-51C35626C933}">
      <dsp:nvSpPr>
        <dsp:cNvPr id="0" name=""/>
        <dsp:cNvSpPr/>
      </dsp:nvSpPr>
      <dsp:spPr>
        <a:xfrm rot="5400000">
          <a:off x="-243998" y="1678571"/>
          <a:ext cx="1626654" cy="1138657"/>
        </a:xfrm>
        <a:prstGeom prst="chevron">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Mongols</a:t>
          </a:r>
          <a:endParaRPr lang="en-US" sz="2400" kern="1200" dirty="0"/>
        </a:p>
      </dsp:txBody>
      <dsp:txXfrm rot="-5400000">
        <a:off x="1" y="2003902"/>
        <a:ext cx="1138657" cy="487997"/>
      </dsp:txXfrm>
    </dsp:sp>
    <dsp:sp modelId="{EABC4ACC-11AC-8341-ACCB-0FDB2BDA241B}">
      <dsp:nvSpPr>
        <dsp:cNvPr id="0" name=""/>
        <dsp:cNvSpPr/>
      </dsp:nvSpPr>
      <dsp:spPr>
        <a:xfrm rot="5400000">
          <a:off x="4117366" y="-1544135"/>
          <a:ext cx="1057325" cy="7014742"/>
        </a:xfrm>
        <a:prstGeom prst="round2Same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In the late 1100s, the famous Mongol leader, Genghis Khan united the nomadic Mongol tribes living north of China.</a:t>
          </a:r>
          <a:endParaRPr lang="en-US" sz="1800" kern="1200" dirty="0"/>
        </a:p>
        <a:p>
          <a:pPr marL="171450" lvl="1" indent="-171450" algn="l" defTabSz="800100">
            <a:lnSpc>
              <a:spcPct val="90000"/>
            </a:lnSpc>
            <a:spcBef>
              <a:spcPct val="0"/>
            </a:spcBef>
            <a:spcAft>
              <a:spcPct val="15000"/>
            </a:spcAft>
            <a:buChar char="••"/>
          </a:pPr>
          <a:r>
            <a:rPr lang="en-US" sz="1800" kern="1200" dirty="0" smtClean="0"/>
            <a:t>In the late 1200s, they invaded Central Asia, establishing a vast empire</a:t>
          </a:r>
          <a:endParaRPr lang="en-US" sz="1800" kern="1200" dirty="0"/>
        </a:p>
      </dsp:txBody>
      <dsp:txXfrm rot="-5400000">
        <a:off x="1138658" y="1486187"/>
        <a:ext cx="6963128" cy="954097"/>
      </dsp:txXfrm>
    </dsp:sp>
    <dsp:sp modelId="{D856DF8E-AB63-AC49-A0FD-F49B2639A547}">
      <dsp:nvSpPr>
        <dsp:cNvPr id="0" name=""/>
        <dsp:cNvSpPr/>
      </dsp:nvSpPr>
      <dsp:spPr>
        <a:xfrm rot="5400000">
          <a:off x="-243998" y="3111407"/>
          <a:ext cx="1626654" cy="1138657"/>
        </a:xfrm>
        <a:prstGeom prst="chevron">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Outcome</a:t>
          </a:r>
          <a:endParaRPr lang="en-US" sz="2400" kern="1200" dirty="0"/>
        </a:p>
      </dsp:txBody>
      <dsp:txXfrm rot="-5400000">
        <a:off x="1" y="3436738"/>
        <a:ext cx="1138657" cy="487997"/>
      </dsp:txXfrm>
    </dsp:sp>
    <dsp:sp modelId="{292F0042-70F2-7540-888E-D37BF0033C6D}">
      <dsp:nvSpPr>
        <dsp:cNvPr id="0" name=""/>
        <dsp:cNvSpPr/>
      </dsp:nvSpPr>
      <dsp:spPr>
        <a:xfrm rot="5400000">
          <a:off x="4117366" y="-111299"/>
          <a:ext cx="1057325" cy="7014742"/>
        </a:xfrm>
        <a:prstGeom prst="round2Same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The Mongols killed tens of thousands of people in order to gain control.</a:t>
          </a:r>
          <a:endParaRPr lang="en-US" sz="1800" kern="1200" dirty="0"/>
        </a:p>
        <a:p>
          <a:pPr marL="171450" lvl="1" indent="-171450" algn="l" defTabSz="800100">
            <a:lnSpc>
              <a:spcPct val="90000"/>
            </a:lnSpc>
            <a:spcBef>
              <a:spcPct val="0"/>
            </a:spcBef>
            <a:spcAft>
              <a:spcPct val="15000"/>
            </a:spcAft>
            <a:buChar char="••"/>
          </a:pPr>
          <a:r>
            <a:rPr lang="en-US" sz="1800" kern="1200" dirty="0" smtClean="0"/>
            <a:t>Despite their brutality, they brought many improvements to the region, including paper money and safer trade routes. </a:t>
          </a:r>
          <a:endParaRPr lang="en-US" sz="1800" kern="1200" dirty="0"/>
        </a:p>
      </dsp:txBody>
      <dsp:txXfrm rot="-5400000">
        <a:off x="1138658" y="2919023"/>
        <a:ext cx="6963128" cy="95409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2/9/15</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2/9/15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eaLnBrk="1" latinLnBrk="0" hangingPunct="1"/>
            <a:fld id="{23A271A1-F6D6-438B-A432-4747EE7ECD40}" type="datetimeFigureOut">
              <a:rPr lang="en-US" smtClean="0"/>
              <a:pPr eaLnBrk="1" latinLnBrk="0" hangingPunct="1"/>
              <a:t>2/9/15</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kumimoji="0"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0C94032-CD4C-4C25-B0C2-CEC720522D92}" type="slidenum">
              <a:rPr kumimoji="0" lang="en-US" smtClean="0"/>
              <a:pPr eaLnBrk="1" latinLnBrk="0" hangingPunct="1"/>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2/9/15</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2/9/15</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2/9/15</a:t>
            </a:fld>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2/9/15</a:t>
            </a:fld>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2/9/15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2/9/15</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2/9/15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eaLnBrk="1" latinLnBrk="0" hangingPunct="1"/>
            <a:fld id="{23A271A1-F6D6-438B-A432-4747EE7ECD40}" type="datetimeFigureOut">
              <a:rPr lang="en-US" smtClean="0"/>
              <a:pPr eaLnBrk="1" latinLnBrk="0" hangingPunct="1"/>
              <a:t>2/9/15</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kumimoji="0"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fld id="{23A271A1-F6D6-438B-A432-4747EE7ECD40}" type="datetimeFigureOut">
              <a:rPr lang="en-US" smtClean="0"/>
              <a:pPr eaLnBrk="1" latinLnBrk="0" hangingPunct="1"/>
              <a:t>2/9/15</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Cultural Geography </a:t>
            </a:r>
            <a:br>
              <a:rPr lang="en-US" dirty="0" smtClean="0"/>
            </a:br>
            <a:r>
              <a:rPr lang="en-US" sz="3100" dirty="0" smtClean="0"/>
              <a:t>of the</a:t>
            </a:r>
            <a:br>
              <a:rPr lang="en-US" sz="3100" dirty="0" smtClean="0"/>
            </a:br>
            <a:r>
              <a:rPr lang="en-US" dirty="0" smtClean="0"/>
              <a:t>Middle East</a:t>
            </a:r>
            <a:endParaRPr lang="en-US" dirty="0"/>
          </a:p>
        </p:txBody>
      </p:sp>
      <p:sp>
        <p:nvSpPr>
          <p:cNvPr id="3" name="Subtitle 2"/>
          <p:cNvSpPr>
            <a:spLocks noGrp="1"/>
          </p:cNvSpPr>
          <p:nvPr>
            <p:ph type="subTitle" idx="1"/>
          </p:nvPr>
        </p:nvSpPr>
        <p:spPr/>
        <p:txBody>
          <a:bodyPr/>
          <a:lstStyle/>
          <a:p>
            <a:r>
              <a:rPr lang="en-US" dirty="0" smtClean="0"/>
              <a:t>People, History, and Religion</a:t>
            </a:r>
            <a:endParaRPr lang="en-US" dirty="0"/>
          </a:p>
        </p:txBody>
      </p:sp>
    </p:spTree>
    <p:extLst>
      <p:ext uri="{BB962C8B-B14F-4D97-AF65-F5344CB8AC3E}">
        <p14:creationId xmlns:p14="http://schemas.microsoft.com/office/powerpoint/2010/main" val="1658988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Persian Empire</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809841120"/>
              </p:ext>
            </p:extLst>
          </p:nvPr>
        </p:nvGraphicFramePr>
        <p:xfrm>
          <a:off x="0" y="1450809"/>
          <a:ext cx="91440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774185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Mongols</a:t>
            </a: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115843264"/>
              </p:ext>
            </p:extLst>
          </p:nvPr>
        </p:nvGraphicFramePr>
        <p:xfrm>
          <a:off x="612648"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635332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Mongol Empire</a:t>
            </a:r>
            <a:endParaRPr lang="en-US" dirty="0"/>
          </a:p>
        </p:txBody>
      </p:sp>
      <p:pic>
        <p:nvPicPr>
          <p:cNvPr id="4" name="Picture 3"/>
          <p:cNvPicPr>
            <a:picLocks noChangeAspect="1"/>
          </p:cNvPicPr>
          <p:nvPr/>
        </p:nvPicPr>
        <p:blipFill>
          <a:blip r:embed="rId2"/>
          <a:stretch>
            <a:fillRect/>
          </a:stretch>
        </p:blipFill>
        <p:spPr>
          <a:xfrm>
            <a:off x="0" y="1606800"/>
            <a:ext cx="9144000" cy="5493321"/>
          </a:xfrm>
          <a:prstGeom prst="rect">
            <a:avLst/>
          </a:prstGeom>
        </p:spPr>
      </p:pic>
    </p:spTree>
    <p:extLst>
      <p:ext uri="{BB962C8B-B14F-4D97-AF65-F5344CB8AC3E}">
        <p14:creationId xmlns:p14="http://schemas.microsoft.com/office/powerpoint/2010/main" val="307412122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smtClean="0"/>
              <a:t>REligions</a:t>
            </a:r>
            <a:endParaRPr lang="en-US" dirty="0"/>
          </a:p>
        </p:txBody>
      </p:sp>
      <p:sp>
        <p:nvSpPr>
          <p:cNvPr id="5" name="Subtitle 4"/>
          <p:cNvSpPr>
            <a:spLocks noGrp="1"/>
          </p:cNvSpPr>
          <p:nvPr>
            <p:ph type="subTitle" idx="1"/>
          </p:nvPr>
        </p:nvSpPr>
        <p:spPr/>
        <p:txBody>
          <a:bodyPr/>
          <a:lstStyle/>
          <a:p>
            <a:r>
              <a:rPr lang="en-US" dirty="0" smtClean="0"/>
              <a:t>Of the Middle East</a:t>
            </a:r>
            <a:endParaRPr lang="en-US" dirty="0"/>
          </a:p>
        </p:txBody>
      </p:sp>
    </p:spTree>
    <p:extLst>
      <p:ext uri="{BB962C8B-B14F-4D97-AF65-F5344CB8AC3E}">
        <p14:creationId xmlns:p14="http://schemas.microsoft.com/office/powerpoint/2010/main" val="319180121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Origin</a:t>
            </a:r>
            <a:endParaRPr lang="en-US" dirty="0"/>
          </a:p>
        </p:txBody>
      </p:sp>
      <p:pic>
        <p:nvPicPr>
          <p:cNvPr id="5" name="Picture 4"/>
          <p:cNvPicPr>
            <a:picLocks noChangeAspect="1"/>
          </p:cNvPicPr>
          <p:nvPr/>
        </p:nvPicPr>
        <p:blipFill>
          <a:blip r:embed="rId2"/>
          <a:stretch>
            <a:fillRect/>
          </a:stretch>
        </p:blipFill>
        <p:spPr>
          <a:xfrm>
            <a:off x="4268832" y="122684"/>
            <a:ext cx="4603972" cy="6643886"/>
          </a:xfrm>
          <a:prstGeom prst="rect">
            <a:avLst/>
          </a:prstGeom>
        </p:spPr>
      </p:pic>
      <p:pic>
        <p:nvPicPr>
          <p:cNvPr id="7" name="Picture 6"/>
          <p:cNvPicPr>
            <a:picLocks noChangeAspect="1"/>
          </p:cNvPicPr>
          <p:nvPr/>
        </p:nvPicPr>
        <p:blipFill>
          <a:blip r:embed="rId3"/>
          <a:stretch>
            <a:fillRect/>
          </a:stretch>
        </p:blipFill>
        <p:spPr>
          <a:xfrm>
            <a:off x="665215" y="1964948"/>
            <a:ext cx="3339818" cy="3062782"/>
          </a:xfrm>
          <a:prstGeom prst="rect">
            <a:avLst/>
          </a:prstGeom>
        </p:spPr>
      </p:pic>
    </p:spTree>
    <p:extLst>
      <p:ext uri="{BB962C8B-B14F-4D97-AF65-F5344CB8AC3E}">
        <p14:creationId xmlns:p14="http://schemas.microsoft.com/office/powerpoint/2010/main" val="427376021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Judaism</a:t>
            </a:r>
            <a:endParaRPr lang="en-US" dirty="0"/>
          </a:p>
        </p:txBody>
      </p:sp>
      <p:sp>
        <p:nvSpPr>
          <p:cNvPr id="3" name="Content Placeholder 2"/>
          <p:cNvSpPr>
            <a:spLocks noGrp="1"/>
          </p:cNvSpPr>
          <p:nvPr>
            <p:ph sz="quarter" idx="1"/>
          </p:nvPr>
        </p:nvSpPr>
        <p:spPr>
          <a:xfrm>
            <a:off x="176397" y="1529636"/>
            <a:ext cx="8837510" cy="5328364"/>
          </a:xfrm>
        </p:spPr>
        <p:txBody>
          <a:bodyPr>
            <a:normAutofit fontScale="85000" lnSpcReduction="20000"/>
          </a:bodyPr>
          <a:lstStyle/>
          <a:p>
            <a:r>
              <a:rPr lang="en-US" dirty="0" smtClean="0"/>
              <a:t>The oldest monotheistic faith</a:t>
            </a:r>
          </a:p>
          <a:p>
            <a:r>
              <a:rPr lang="en-US" dirty="0" smtClean="0"/>
              <a:t>Present day Jews trace their origins to the ancient Israelites, who set up the kingdom of Israel on the eastern shores of the Mediterranean and made Jerusalem their capital</a:t>
            </a:r>
          </a:p>
          <a:p>
            <a:r>
              <a:rPr lang="en-US" dirty="0" smtClean="0"/>
              <a:t>Historically, Jews enduring political division, conquest, and even exile to Mesopotamia.  Although many Jews eventually left Mesopotamia to return to their homeland, many remained scattered.</a:t>
            </a:r>
          </a:p>
          <a:p>
            <a:r>
              <a:rPr lang="en-US" dirty="0" smtClean="0"/>
              <a:t>Judaism teaches observance of God’s laws and the creation of a just society.  Jews belief that all events have a divine purpose, which is why they record their history.</a:t>
            </a:r>
          </a:p>
          <a:p>
            <a:r>
              <a:rPr lang="en-US" dirty="0" smtClean="0"/>
              <a:t>Scripture includes the Torah, or Hebrew Bible (Old Testament)</a:t>
            </a:r>
          </a:p>
          <a:p>
            <a:r>
              <a:rPr lang="en-US" dirty="0" smtClean="0"/>
              <a:t>Worship services are head in a synagogue and are officiated by a rabbi.</a:t>
            </a:r>
            <a:endParaRPr lang="en-US" dirty="0"/>
          </a:p>
        </p:txBody>
      </p:sp>
    </p:spTree>
    <p:extLst>
      <p:ext uri="{BB962C8B-B14F-4D97-AF65-F5344CB8AC3E}">
        <p14:creationId xmlns:p14="http://schemas.microsoft.com/office/powerpoint/2010/main" val="285474173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Christianity</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In Israel around A.D. 30, a Jewish teacher named Jesus began preaching a message of renewal and God’s mercy </a:t>
            </a:r>
          </a:p>
          <a:p>
            <a:r>
              <a:rPr lang="en-US" dirty="0" smtClean="0"/>
              <a:t>Many of Jesus’s teachings were unpopular with those in power, and eventually, the Roman rulers of the area put him to death.</a:t>
            </a:r>
          </a:p>
          <a:p>
            <a:r>
              <a:rPr lang="en-US" dirty="0" smtClean="0"/>
              <a:t>Jesus’s followers proclaimed that He was the Savior and Son of God and those who followed Jesus’s teachings would receive salvation in heaven.</a:t>
            </a:r>
          </a:p>
          <a:p>
            <a:r>
              <a:rPr lang="en-US" dirty="0" smtClean="0"/>
              <a:t>Scriptures include the Hebrew Bible as the Old Testament and the teachings of Jesus and early Christians as the New Testament of the Christian Bible.</a:t>
            </a:r>
          </a:p>
        </p:txBody>
      </p:sp>
    </p:spTree>
    <p:extLst>
      <p:ext uri="{BB962C8B-B14F-4D97-AF65-F5344CB8AC3E}">
        <p14:creationId xmlns:p14="http://schemas.microsoft.com/office/powerpoint/2010/main" val="121574570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Islam</a:t>
            </a:r>
            <a:endParaRPr lang="en-US" dirty="0"/>
          </a:p>
        </p:txBody>
      </p:sp>
      <p:sp>
        <p:nvSpPr>
          <p:cNvPr id="3" name="Content Placeholder 2"/>
          <p:cNvSpPr>
            <a:spLocks noGrp="1"/>
          </p:cNvSpPr>
          <p:nvPr>
            <p:ph sz="quarter" idx="1"/>
          </p:nvPr>
        </p:nvSpPr>
        <p:spPr>
          <a:xfrm>
            <a:off x="229317" y="1600199"/>
            <a:ext cx="8749310" cy="5121081"/>
          </a:xfrm>
        </p:spPr>
        <p:txBody>
          <a:bodyPr>
            <a:normAutofit fontScale="92500" lnSpcReduction="10000"/>
          </a:bodyPr>
          <a:lstStyle/>
          <a:p>
            <a:r>
              <a:rPr lang="en-US" dirty="0" smtClean="0"/>
              <a:t>The religion is called Islam.  The followers are called Muslims.</a:t>
            </a:r>
          </a:p>
          <a:p>
            <a:r>
              <a:rPr lang="en-US" dirty="0" smtClean="0"/>
              <a:t>Major religion of the Middle East.</a:t>
            </a:r>
          </a:p>
          <a:p>
            <a:r>
              <a:rPr lang="en-US" dirty="0" smtClean="0"/>
              <a:t>In A.D. 610, revelations from God came to Muhammad, who was a merchant in the city of Mecca.  He was considered the last in a line of prophets that included Abraham and Jesus.</a:t>
            </a:r>
          </a:p>
          <a:p>
            <a:r>
              <a:rPr lang="en-US" dirty="0" smtClean="0"/>
              <a:t>Muhammad started preaching that people should turn away from sin and worship the one, true God.</a:t>
            </a:r>
          </a:p>
          <a:p>
            <a:r>
              <a:rPr lang="en-US" dirty="0" smtClean="0"/>
              <a:t>Islam has had a profound impact on the religious, political, and cultural practices of the region.</a:t>
            </a:r>
          </a:p>
          <a:p>
            <a:r>
              <a:rPr lang="en-US" dirty="0" smtClean="0"/>
              <a:t>Muslims worship in a mosque and their scripture is the Quran, which is a record of Muhammad’s teachings.</a:t>
            </a:r>
          </a:p>
        </p:txBody>
      </p:sp>
    </p:spTree>
    <p:extLst>
      <p:ext uri="{BB962C8B-B14F-4D97-AF65-F5344CB8AC3E}">
        <p14:creationId xmlns:p14="http://schemas.microsoft.com/office/powerpoint/2010/main" val="375726934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Pillars of Islam</a:t>
            </a:r>
            <a:endParaRPr lang="en-US" dirty="0"/>
          </a:p>
        </p:txBody>
      </p:sp>
      <p:sp>
        <p:nvSpPr>
          <p:cNvPr id="3" name="Content Placeholder 2"/>
          <p:cNvSpPr>
            <a:spLocks noGrp="1"/>
          </p:cNvSpPr>
          <p:nvPr>
            <p:ph sz="quarter" idx="1"/>
          </p:nvPr>
        </p:nvSpPr>
        <p:spPr/>
        <p:txBody>
          <a:bodyPr>
            <a:normAutofit/>
          </a:bodyPr>
          <a:lstStyle/>
          <a:p>
            <a:r>
              <a:rPr lang="en-US" dirty="0"/>
              <a:t>Faithful Muslims are expected to achieve the Five Pillars of Islam, which are:</a:t>
            </a:r>
          </a:p>
          <a:p>
            <a:pPr marL="880110" lvl="1" indent="-514350">
              <a:buFont typeface="+mj-lt"/>
              <a:buAutoNum type="arabicPeriod"/>
            </a:pPr>
            <a:r>
              <a:rPr lang="en-US" dirty="0" smtClean="0"/>
              <a:t>Professing faith in God (Allah) and the prophet Muhammad</a:t>
            </a:r>
          </a:p>
          <a:p>
            <a:pPr marL="880110" lvl="1" indent="-514350">
              <a:buFont typeface="+mj-lt"/>
              <a:buAutoNum type="arabicPeriod"/>
            </a:pPr>
            <a:r>
              <a:rPr lang="en-US" dirty="0" smtClean="0"/>
              <a:t>Praying five times per day</a:t>
            </a:r>
          </a:p>
          <a:p>
            <a:pPr marL="880110" lvl="1" indent="-514350">
              <a:buFont typeface="+mj-lt"/>
              <a:buAutoNum type="arabicPeriod"/>
            </a:pPr>
            <a:r>
              <a:rPr lang="en-US" dirty="0" smtClean="0"/>
              <a:t>Helping the poor and needy</a:t>
            </a:r>
          </a:p>
          <a:p>
            <a:pPr marL="880110" lvl="1" indent="-514350">
              <a:buFont typeface="+mj-lt"/>
              <a:buAutoNum type="arabicPeriod"/>
            </a:pPr>
            <a:r>
              <a:rPr lang="en-US" dirty="0" smtClean="0"/>
              <a:t>Fasting during the ninth month of the Islamic calendar (Ramadan)</a:t>
            </a:r>
          </a:p>
          <a:p>
            <a:pPr marL="880110" lvl="1" indent="-514350">
              <a:buFont typeface="+mj-lt"/>
              <a:buAutoNum type="arabicPeriod"/>
            </a:pPr>
            <a:r>
              <a:rPr lang="en-US" dirty="0" smtClean="0"/>
              <a:t>Making a pilgrimage to Mecca, Islam’s holiest city</a:t>
            </a:r>
            <a:endParaRPr lang="en-US" dirty="0"/>
          </a:p>
        </p:txBody>
      </p:sp>
    </p:spTree>
    <p:extLst>
      <p:ext uri="{BB962C8B-B14F-4D97-AF65-F5344CB8AC3E}">
        <p14:creationId xmlns:p14="http://schemas.microsoft.com/office/powerpoint/2010/main" val="351534644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CONFLICT</a:t>
            </a:r>
            <a:endParaRPr lang="en-US" dirty="0"/>
          </a:p>
        </p:txBody>
      </p:sp>
      <p:sp>
        <p:nvSpPr>
          <p:cNvPr id="5" name="Subtitle 4"/>
          <p:cNvSpPr>
            <a:spLocks noGrp="1"/>
          </p:cNvSpPr>
          <p:nvPr>
            <p:ph type="subTitle" idx="1"/>
          </p:nvPr>
        </p:nvSpPr>
        <p:spPr/>
        <p:txBody>
          <a:bodyPr/>
          <a:lstStyle/>
          <a:p>
            <a:r>
              <a:rPr lang="en-US" dirty="0" smtClean="0"/>
              <a:t>How people and religion ignite conflict</a:t>
            </a:r>
            <a:endParaRPr lang="en-US" dirty="0"/>
          </a:p>
        </p:txBody>
      </p:sp>
    </p:spTree>
    <p:extLst>
      <p:ext uri="{BB962C8B-B14F-4D97-AF65-F5344CB8AC3E}">
        <p14:creationId xmlns:p14="http://schemas.microsoft.com/office/powerpoint/2010/main" val="348919557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PEOPLE</a:t>
            </a:r>
            <a:endParaRPr lang="en-US" dirty="0"/>
          </a:p>
        </p:txBody>
      </p:sp>
      <p:sp>
        <p:nvSpPr>
          <p:cNvPr id="3" name="Subtitle 2"/>
          <p:cNvSpPr>
            <a:spLocks noGrp="1"/>
          </p:cNvSpPr>
          <p:nvPr>
            <p:ph type="subTitle" idx="1"/>
          </p:nvPr>
        </p:nvSpPr>
        <p:spPr/>
        <p:txBody>
          <a:bodyPr/>
          <a:lstStyle/>
          <a:p>
            <a:r>
              <a:rPr lang="en-US" dirty="0" smtClean="0"/>
              <a:t>Of the Middle East</a:t>
            </a:r>
            <a:endParaRPr lang="en-US" dirty="0"/>
          </a:p>
        </p:txBody>
      </p:sp>
    </p:spTree>
    <p:extLst>
      <p:ext uri="{BB962C8B-B14F-4D97-AF65-F5344CB8AC3E}">
        <p14:creationId xmlns:p14="http://schemas.microsoft.com/office/powerpoint/2010/main" val="327512632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Arabs</a:t>
            </a:r>
            <a:endParaRPr lang="en-US" dirty="0"/>
          </a:p>
        </p:txBody>
      </p:sp>
      <p:sp>
        <p:nvSpPr>
          <p:cNvPr id="3" name="Content Placeholder 2"/>
          <p:cNvSpPr>
            <a:spLocks noGrp="1"/>
          </p:cNvSpPr>
          <p:nvPr>
            <p:ph sz="quarter" idx="1"/>
          </p:nvPr>
        </p:nvSpPr>
        <p:spPr>
          <a:xfrm>
            <a:off x="352795" y="1564917"/>
            <a:ext cx="8413253" cy="5121081"/>
          </a:xfrm>
        </p:spPr>
        <p:txBody>
          <a:bodyPr>
            <a:normAutofit fontScale="92500"/>
          </a:bodyPr>
          <a:lstStyle/>
          <a:p>
            <a:r>
              <a:rPr lang="en-US" dirty="0" smtClean="0"/>
              <a:t>Most people of this region, about 275 million, are Arabs</a:t>
            </a:r>
          </a:p>
          <a:p>
            <a:r>
              <a:rPr lang="en-US" dirty="0" smtClean="0"/>
              <a:t>Most Arabs are Muslims and follow the religion of Islam</a:t>
            </a:r>
          </a:p>
          <a:p>
            <a:r>
              <a:rPr lang="en-US" dirty="0" smtClean="0"/>
              <a:t>A small percentage of Arabs are Christian, or follow a religion different than Islam</a:t>
            </a:r>
          </a:p>
          <a:p>
            <a:r>
              <a:rPr lang="en-US" dirty="0" smtClean="0"/>
              <a:t>Most Arabs speak Arabic</a:t>
            </a:r>
          </a:p>
          <a:p>
            <a:r>
              <a:rPr lang="en-US" dirty="0" smtClean="0"/>
              <a:t>Originally, Arabs lived on the Arabian Peninsula and a few areas to its north. </a:t>
            </a:r>
          </a:p>
          <a:p>
            <a:r>
              <a:rPr lang="en-US" dirty="0" smtClean="0"/>
              <a:t>Because of the spread of Islam, Arabs are now dominant groups in 16 different countries and many Arabic-speaking people are descendants from a different ethnic group than Arabs, such as Egyptians and Phoenicians</a:t>
            </a:r>
            <a:endParaRPr lang="en-US" dirty="0"/>
          </a:p>
        </p:txBody>
      </p:sp>
    </p:spTree>
    <p:extLst>
      <p:ext uri="{BB962C8B-B14F-4D97-AF65-F5344CB8AC3E}">
        <p14:creationId xmlns:p14="http://schemas.microsoft.com/office/powerpoint/2010/main" val="1852004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Israelis</a:t>
            </a:r>
            <a:endParaRPr lang="en-US" dirty="0"/>
          </a:p>
        </p:txBody>
      </p:sp>
      <p:sp>
        <p:nvSpPr>
          <p:cNvPr id="3" name="Content Placeholder 2"/>
          <p:cNvSpPr>
            <a:spLocks noGrp="1"/>
          </p:cNvSpPr>
          <p:nvPr>
            <p:ph sz="quarter" idx="1"/>
          </p:nvPr>
        </p:nvSpPr>
        <p:spPr>
          <a:xfrm>
            <a:off x="388074" y="1600200"/>
            <a:ext cx="8377974" cy="5257800"/>
          </a:xfrm>
        </p:spPr>
        <p:txBody>
          <a:bodyPr>
            <a:normAutofit fontScale="85000" lnSpcReduction="10000"/>
          </a:bodyPr>
          <a:lstStyle/>
          <a:p>
            <a:r>
              <a:rPr lang="en-US" dirty="0" smtClean="0"/>
              <a:t>About 6.4 million people in this region are Israeli</a:t>
            </a:r>
          </a:p>
          <a:p>
            <a:r>
              <a:rPr lang="en-US" dirty="0" smtClean="0"/>
              <a:t>Israelis live in Israel</a:t>
            </a:r>
          </a:p>
          <a:p>
            <a:r>
              <a:rPr lang="en-US" dirty="0" smtClean="0"/>
              <a:t>About 82% of Israelis are Jewish.  The remaining 18% of Israelis are mostly Arabs who are either Muslim or Christian.</a:t>
            </a:r>
          </a:p>
          <a:p>
            <a:r>
              <a:rPr lang="en-US" dirty="0" smtClean="0"/>
              <a:t>Most Israelis speak Hebrew.  </a:t>
            </a:r>
          </a:p>
          <a:p>
            <a:r>
              <a:rPr lang="en-US" dirty="0" smtClean="0"/>
              <a:t>Many Jews living in Israel can trace their heritage to the ancient Israelites, who believed God had given them the Land of Canaan (present day Israel and Lebanon) as a permanent homeland.  In 1948, Israel was established as a Jewish state.</a:t>
            </a:r>
          </a:p>
          <a:p>
            <a:r>
              <a:rPr lang="en-US" dirty="0" smtClean="0"/>
              <a:t>Arabs in the region, however, did not want a Jewish state established, as the region had been their homeland for centuries.  This caused tension between the two groups that still exists today and is often violent.</a:t>
            </a:r>
            <a:endParaRPr lang="en-US" dirty="0"/>
          </a:p>
        </p:txBody>
      </p:sp>
    </p:spTree>
    <p:extLst>
      <p:ext uri="{BB962C8B-B14F-4D97-AF65-F5344CB8AC3E}">
        <p14:creationId xmlns:p14="http://schemas.microsoft.com/office/powerpoint/2010/main" val="2089953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Groups</a:t>
            </a:r>
            <a:endParaRPr lang="en-US" dirty="0"/>
          </a:p>
        </p:txBody>
      </p:sp>
      <p:sp>
        <p:nvSpPr>
          <p:cNvPr id="3" name="Content Placeholder 2"/>
          <p:cNvSpPr>
            <a:spLocks noGrp="1"/>
          </p:cNvSpPr>
          <p:nvPr>
            <p:ph sz="quarter" idx="1"/>
          </p:nvPr>
        </p:nvSpPr>
        <p:spPr>
          <a:xfrm>
            <a:off x="0" y="1529636"/>
            <a:ext cx="9144000" cy="5328364"/>
          </a:xfrm>
        </p:spPr>
        <p:txBody>
          <a:bodyPr>
            <a:normAutofit fontScale="77500" lnSpcReduction="20000"/>
          </a:bodyPr>
          <a:lstStyle/>
          <a:p>
            <a:r>
              <a:rPr lang="en-US" b="1" u="sng" dirty="0" smtClean="0"/>
              <a:t>Turks:</a:t>
            </a:r>
            <a:r>
              <a:rPr lang="en-US" b="1" dirty="0" smtClean="0"/>
              <a:t> </a:t>
            </a:r>
            <a:r>
              <a:rPr lang="en-US" dirty="0" smtClean="0"/>
              <a:t>They live in Turkey on the Anatolia Peninsula.  Turks were the founders of the Ottoman Empire, which ruled must of the eastern Mediterranean world for 600+ years.  Most Turks are Muslim and speak Turkic.  There are also other Turkic peoples, living in Central Asia in the –</a:t>
            </a:r>
            <a:r>
              <a:rPr lang="en-US" dirty="0" err="1" smtClean="0"/>
              <a:t>stans</a:t>
            </a:r>
            <a:r>
              <a:rPr lang="en-US" dirty="0" smtClean="0"/>
              <a:t>.</a:t>
            </a:r>
          </a:p>
          <a:p>
            <a:r>
              <a:rPr lang="en-US" b="1" u="sng" dirty="0" smtClean="0"/>
              <a:t>Iranians:</a:t>
            </a:r>
            <a:r>
              <a:rPr lang="en-US" b="1" dirty="0" smtClean="0"/>
              <a:t> </a:t>
            </a:r>
            <a:r>
              <a:rPr lang="en-US" dirty="0" smtClean="0"/>
              <a:t>Iran was once called Persia.  66.6 million people live there.  They speak Farsi and most are Shi’ite Muslims.  They believe they are descended from the Aryans, Indo-Europeans who migrated to the region from Southern Russia in 1000 B.C.</a:t>
            </a:r>
          </a:p>
          <a:p>
            <a:r>
              <a:rPr lang="en-US" b="1" u="sng" dirty="0" smtClean="0"/>
              <a:t>Afghans:</a:t>
            </a:r>
            <a:r>
              <a:rPr lang="en-US" b="1" dirty="0" smtClean="0"/>
              <a:t> </a:t>
            </a:r>
            <a:r>
              <a:rPr lang="en-US" dirty="0" smtClean="0"/>
              <a:t>Afghanistan is a melting pot of different ethnic groups and cultural tribes.  They speak many different languages, but most practice Islam.</a:t>
            </a:r>
          </a:p>
          <a:p>
            <a:r>
              <a:rPr lang="en-US" b="1" u="sng" dirty="0" smtClean="0"/>
              <a:t>Caucasians:</a:t>
            </a:r>
            <a:r>
              <a:rPr lang="en-US" b="1" dirty="0" smtClean="0"/>
              <a:t> </a:t>
            </a:r>
            <a:r>
              <a:rPr lang="en-US" dirty="0" smtClean="0"/>
              <a:t>There are many different groups that inhabit the Caucasus area.  Armenians and Georgians are among the largest groups.  Most are Christian.</a:t>
            </a:r>
          </a:p>
          <a:p>
            <a:r>
              <a:rPr lang="en-US" b="1" u="sng" dirty="0" smtClean="0"/>
              <a:t>Kurds:</a:t>
            </a:r>
            <a:r>
              <a:rPr lang="en-US" b="1" dirty="0" smtClean="0"/>
              <a:t>  </a:t>
            </a:r>
            <a:r>
              <a:rPr lang="en-US" dirty="0" smtClean="0"/>
              <a:t>They live in the border areas of Turkey, Iran, Iraq, Syria, and the Caucasus in an area unofficially called Kurdistan.  They have repeatedly tried to self-rule and establish their own country, but have been repeatedly crushed, often violently, by the Turkic and Arab rulers.</a:t>
            </a:r>
            <a:endParaRPr lang="en-US" dirty="0"/>
          </a:p>
        </p:txBody>
      </p:sp>
    </p:spTree>
    <p:extLst>
      <p:ext uri="{BB962C8B-B14F-4D97-AF65-F5344CB8AC3E}">
        <p14:creationId xmlns:p14="http://schemas.microsoft.com/office/powerpoint/2010/main" val="2901849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History</a:t>
            </a:r>
            <a:endParaRPr lang="en-US" dirty="0"/>
          </a:p>
        </p:txBody>
      </p:sp>
      <p:sp>
        <p:nvSpPr>
          <p:cNvPr id="3" name="Subtitle 2"/>
          <p:cNvSpPr>
            <a:spLocks noGrp="1"/>
          </p:cNvSpPr>
          <p:nvPr>
            <p:ph type="subTitle" idx="1"/>
          </p:nvPr>
        </p:nvSpPr>
        <p:spPr/>
        <p:txBody>
          <a:bodyPr/>
          <a:lstStyle/>
          <a:p>
            <a:r>
              <a:rPr lang="en-US" dirty="0" smtClean="0"/>
              <a:t>Of the Middle East</a:t>
            </a:r>
            <a:endParaRPr lang="en-US" dirty="0"/>
          </a:p>
        </p:txBody>
      </p:sp>
    </p:spTree>
    <p:extLst>
      <p:ext uri="{BB962C8B-B14F-4D97-AF65-F5344CB8AC3E}">
        <p14:creationId xmlns:p14="http://schemas.microsoft.com/office/powerpoint/2010/main" val="255738416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Mesopotamia &amp; the Sumerians</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831124116"/>
              </p:ext>
            </p:extLst>
          </p:nvPr>
        </p:nvGraphicFramePr>
        <p:xfrm>
          <a:off x="0" y="1219200"/>
          <a:ext cx="91440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42570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Egyptians</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924494025"/>
              </p:ext>
            </p:extLst>
          </p:nvPr>
        </p:nvGraphicFramePr>
        <p:xfrm>
          <a:off x="-2763951" y="0"/>
          <a:ext cx="15567424" cy="67854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13003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Phoenicians</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296906735"/>
              </p:ext>
            </p:extLst>
          </p:nvPr>
        </p:nvGraphicFramePr>
        <p:xfrm>
          <a:off x="612648"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956337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602</TotalTime>
  <Words>1202</Words>
  <Application>Microsoft Macintosh PowerPoint</Application>
  <PresentationFormat>On-screen Show (4:3)</PresentationFormat>
  <Paragraphs>88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Median</vt:lpstr>
      <vt:lpstr>Cultural Geography  of the Middle East</vt:lpstr>
      <vt:lpstr>The PEOPLE</vt:lpstr>
      <vt:lpstr>Arabs</vt:lpstr>
      <vt:lpstr>Israelis</vt:lpstr>
      <vt:lpstr>Other Groups</vt:lpstr>
      <vt:lpstr>The History</vt:lpstr>
      <vt:lpstr>Mesopotamia &amp; the Sumerians</vt:lpstr>
      <vt:lpstr>The Egyptians</vt:lpstr>
      <vt:lpstr>The Phoenicians</vt:lpstr>
      <vt:lpstr>The Persian Empire</vt:lpstr>
      <vt:lpstr>The Mongols</vt:lpstr>
      <vt:lpstr>The Mongol Empire</vt:lpstr>
      <vt:lpstr>REligions</vt:lpstr>
      <vt:lpstr>The Origin</vt:lpstr>
      <vt:lpstr>Judaism</vt:lpstr>
      <vt:lpstr>Christianity</vt:lpstr>
      <vt:lpstr>Islam</vt:lpstr>
      <vt:lpstr>Five Pillars of Islam</vt:lpstr>
      <vt:lpstr>CONFLICT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Middle East</dc:title>
  <dc:creator>Melissa Edman</dc:creator>
  <cp:lastModifiedBy>M E</cp:lastModifiedBy>
  <cp:revision>17</cp:revision>
  <dcterms:created xsi:type="dcterms:W3CDTF">2014-01-23T17:24:22Z</dcterms:created>
  <dcterms:modified xsi:type="dcterms:W3CDTF">2015-02-09T20:46:34Z</dcterms:modified>
</cp:coreProperties>
</file>