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1" r:id="rId9"/>
    <p:sldId id="264" r:id="rId10"/>
    <p:sldId id="266" r:id="rId11"/>
    <p:sldId id="267" r:id="rId12"/>
    <p:sldId id="265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Impromptu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You can handle it!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5595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1-minute, “Off the Cuff”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5688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Now you know how to organize your speech.  But what about actually delivering it?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Partner up!  A topic will come up and you have to speak for one minute straight about it, without stopping.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Siblings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Dress Code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Animals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Chores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Homework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Movies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9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254875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2-minutes: Make it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To your partner, talk for two minutes without stopping about: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Which came first, the chicken or the egg?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Art versus Science</a:t>
            </a:r>
          </a:p>
          <a:p>
            <a:pPr lvl="1"/>
            <a:r>
              <a:rPr lang="en-US" dirty="0" err="1" smtClean="0">
                <a:latin typeface="Century Gothic"/>
                <a:cs typeface="Century Gothic"/>
              </a:rPr>
              <a:t>‘Tis</a:t>
            </a:r>
            <a:r>
              <a:rPr lang="en-US" dirty="0" smtClean="0">
                <a:latin typeface="Century Gothic"/>
                <a:cs typeface="Century Gothic"/>
              </a:rPr>
              <a:t> better to have loved and lost, than never to have loved at all.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Words have power.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1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Makes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164" y="583476"/>
            <a:ext cx="7543800" cy="48909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Set 1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Violence and video games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Marriage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“Live and let live”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Set 2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Love conquers </a:t>
            </a:r>
            <a:r>
              <a:rPr lang="en-US" dirty="0">
                <a:latin typeface="Century Gothic"/>
                <a:cs typeface="Century Gothic"/>
              </a:rPr>
              <a:t>a</a:t>
            </a:r>
            <a:r>
              <a:rPr lang="en-US" dirty="0" smtClean="0">
                <a:latin typeface="Century Gothic"/>
                <a:cs typeface="Century Gothic"/>
              </a:rPr>
              <a:t>ll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Prejudice in America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Ice Skating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Set 3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Ghosts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Americans and television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“I have a dream”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6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7-minute Practice 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Century Gothic"/>
                <a:cs typeface="Century Gothic"/>
              </a:rPr>
              <a:t>If I ruled the world…</a:t>
            </a:r>
            <a:endParaRPr lang="en-US" dirty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If I were an animal, I’d be…</a:t>
            </a:r>
            <a:endParaRPr lang="en-US" dirty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“If you’re going through hell, keep going.” (Sir Winston Churchill)</a:t>
            </a: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5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7-minute Practice 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25550"/>
            <a:ext cx="7543800" cy="3886200"/>
          </a:xfrm>
        </p:spPr>
        <p:txBody>
          <a:bodyPr/>
          <a:lstStyle/>
          <a:p>
            <a:pPr lvl="1"/>
            <a:r>
              <a:rPr lang="en-US" dirty="0" smtClean="0">
                <a:latin typeface="Century Gothic"/>
                <a:cs typeface="Century Gothic"/>
              </a:rPr>
              <a:t>Hot </a:t>
            </a:r>
            <a:r>
              <a:rPr lang="en-US" dirty="0" smtClean="0">
                <a:latin typeface="Century Gothic"/>
                <a:cs typeface="Century Gothic"/>
              </a:rPr>
              <a:t>dogs</a:t>
            </a:r>
          </a:p>
          <a:p>
            <a:pPr marL="32004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However long the night, the dawn will break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</a:p>
          <a:p>
            <a:pPr marL="32004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“I find that the harder I work, the more luck I seem to have.” (Thomas Jefferson)</a:t>
            </a:r>
          </a:p>
          <a:p>
            <a:pPr marL="320040" lvl="1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9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7-minute Practice 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20800"/>
            <a:ext cx="7543800" cy="3886200"/>
          </a:xfrm>
        </p:spPr>
        <p:txBody>
          <a:bodyPr/>
          <a:lstStyle/>
          <a:p>
            <a:pPr lvl="1"/>
            <a:r>
              <a:rPr lang="en-US" dirty="0" smtClean="0">
                <a:latin typeface="Century Gothic"/>
                <a:cs typeface="Century Gothic"/>
              </a:rPr>
              <a:t>Addiction</a:t>
            </a:r>
          </a:p>
          <a:p>
            <a:pPr marL="32004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“I don’t know what weapons World War 3 will be fought with, but World War 4 will be fought with sticks and stones.” (Albert Einstein)</a:t>
            </a:r>
          </a:p>
          <a:p>
            <a:pPr marL="32004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Smile for the camera</a:t>
            </a:r>
            <a:endParaRPr lang="en-US" dirty="0" smtClean="0">
              <a:latin typeface="Century Gothic"/>
              <a:cs typeface="Century Gothic"/>
            </a:endParaRPr>
          </a:p>
          <a:p>
            <a:pPr marL="320040" lvl="1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5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Impromptu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You are given three topics.  When you receive the topics, you choose one.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As soon as you are given your topics, the timer starts.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You have </a:t>
            </a:r>
            <a:r>
              <a:rPr lang="en-US" b="1" dirty="0" smtClean="0">
                <a:latin typeface="Century Gothic"/>
                <a:cs typeface="Century Gothic"/>
              </a:rPr>
              <a:t>7 minutes to prepare and deliver your speech.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Generally, the “rule” is to prep for 2 and speak for 5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Your goal will be to </a:t>
            </a:r>
            <a:r>
              <a:rPr lang="en-US" b="1" dirty="0" smtClean="0">
                <a:latin typeface="Century Gothic"/>
                <a:cs typeface="Century Gothic"/>
              </a:rPr>
              <a:t>prep for 3 and speak for 4</a:t>
            </a:r>
            <a:endParaRPr lang="en-US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8088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canned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9027"/>
            <a:ext cx="7543800" cy="4805105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Metaphorical Story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Eskimo hunters imbedding bloody knife in snow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Cooking a frog by slowing turning up the heat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Starfish Story: “It matters to this one”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Analogy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Nature/Animals (redwood forest, horses, bees)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Book/play/movie (character experience, plot twist, etc.)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Personal Story/Experience: </a:t>
            </a:r>
            <a:r>
              <a:rPr lang="en-US" dirty="0" smtClean="0">
                <a:latin typeface="Century Gothic"/>
                <a:cs typeface="Century Gothic"/>
              </a:rPr>
              <a:t>“Just the other day…”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Famous Quote: </a:t>
            </a:r>
            <a:r>
              <a:rPr lang="en-US" dirty="0" smtClean="0">
                <a:latin typeface="Century Gothic"/>
                <a:cs typeface="Century Gothic"/>
              </a:rPr>
              <a:t>“A wise man once said…”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Cliché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Object Lesson: </a:t>
            </a:r>
            <a:r>
              <a:rPr lang="en-US" dirty="0" smtClean="0">
                <a:latin typeface="Century Gothic"/>
                <a:cs typeface="Century Gothic"/>
              </a:rPr>
              <a:t>“We can learn a lot from…”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2638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Your Intro(s)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11867"/>
            <a:ext cx="7543800" cy="499387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Practice!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In the mirror: Watch for facial expressions and make eye contact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Out loud to yourself: Get comfortable with the words you want to use and your phrasing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To someone or small group: Talk to them.  Watch for their reactions to what you’re saying to prepare for audience reaction, so it doesn’t throw you off.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You should have your intro(s) memorized backwards and forwards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Sometimes, just starting to talk is the hardest part.  Having an intro you’re comfortable with is the easiest way to get going.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7992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77545"/>
            <a:ext cx="7543800" cy="487374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Once you </a:t>
            </a:r>
            <a:r>
              <a:rPr lang="en-US" b="1" dirty="0" smtClean="0">
                <a:latin typeface="Century Gothic"/>
                <a:cs typeface="Century Gothic"/>
              </a:rPr>
              <a:t>choose your topic</a:t>
            </a:r>
            <a:r>
              <a:rPr lang="en-US" dirty="0" smtClean="0">
                <a:latin typeface="Century Gothic"/>
                <a:cs typeface="Century Gothic"/>
              </a:rPr>
              <a:t>, immediately </a:t>
            </a:r>
            <a:r>
              <a:rPr lang="en-US" b="1" dirty="0" smtClean="0">
                <a:latin typeface="Century Gothic"/>
                <a:cs typeface="Century Gothic"/>
              </a:rPr>
              <a:t>come up with 2-4 subtopics </a:t>
            </a:r>
            <a:r>
              <a:rPr lang="en-US" dirty="0" smtClean="0">
                <a:latin typeface="Century Gothic"/>
                <a:cs typeface="Century Gothic"/>
              </a:rPr>
              <a:t>you can speak about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Let’s practice!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Sports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Money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“Be the change you wish to see in the world.”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Green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The Great Outdoors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When you speak, signpost!  </a:t>
            </a:r>
            <a:r>
              <a:rPr lang="en-US" dirty="0" smtClean="0">
                <a:latin typeface="Century Gothic"/>
                <a:cs typeface="Century Gothic"/>
              </a:rPr>
              <a:t>That means that you “tell your audience what you’re going to tell them.”</a:t>
            </a:r>
          </a:p>
        </p:txBody>
      </p:sp>
    </p:spTree>
    <p:extLst>
      <p:ext uri="{BB962C8B-B14F-4D97-AF65-F5344CB8AC3E}">
        <p14:creationId xmlns:p14="http://schemas.microsoft.com/office/powerpoint/2010/main" val="12042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it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Your 2-4 main points should use examples, details, stories, and commentary to support your main point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707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Your conclusion should tie back in to your intro 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Review your points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End strong: The last thing your audience hears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8285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Whole 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Let’s put it all together!  Remember to: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Use your intro to introduce your topic.  </a:t>
            </a:r>
            <a:endParaRPr lang="en-US" dirty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Signpost your points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Fill in your points with stories, details, examples, and commentary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Wrap it up by reviewing your main points by tying back in to your intro, restating your main points, and then leaving the audience with a strong statement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9250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Makes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4705"/>
            <a:ext cx="7543800" cy="494239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Choose from these three topics: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Birthdays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Crime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Babies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Let’s try again: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Cleaning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Meatloaf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Church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One more time: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Common Sense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Smoking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Feet</a:t>
            </a:r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4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5048</TotalTime>
  <Words>745</Words>
  <Application>Microsoft Macintosh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Newsprint</vt:lpstr>
      <vt:lpstr>Impromptu</vt:lpstr>
      <vt:lpstr>Impromptu is…</vt:lpstr>
      <vt:lpstr>Start with a canned intro</vt:lpstr>
      <vt:lpstr>Practice Your Intro(s)</vt:lpstr>
      <vt:lpstr>Stay Organized</vt:lpstr>
      <vt:lpstr>Fill it in</vt:lpstr>
      <vt:lpstr>Wrap it up</vt:lpstr>
      <vt:lpstr>The Whole Thing…</vt:lpstr>
      <vt:lpstr>Practice Makes Perfect</vt:lpstr>
      <vt:lpstr>1-minute, “Off the Cuff”</vt:lpstr>
      <vt:lpstr>2-minutes: Make it Better</vt:lpstr>
      <vt:lpstr>Practice Makes Perfect</vt:lpstr>
      <vt:lpstr>7-minute Practice Rounds</vt:lpstr>
      <vt:lpstr>7-minute Practice Rounds</vt:lpstr>
      <vt:lpstr>7-minute Practice Rounds</vt:lpstr>
    </vt:vector>
  </TitlesOfParts>
  <Company>North Star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Impromptu</dc:title>
  <dc:creator>M E</dc:creator>
  <cp:lastModifiedBy>Melissa</cp:lastModifiedBy>
  <cp:revision>23</cp:revision>
  <dcterms:created xsi:type="dcterms:W3CDTF">2014-09-19T15:44:40Z</dcterms:created>
  <dcterms:modified xsi:type="dcterms:W3CDTF">2015-10-02T19:09:11Z</dcterms:modified>
</cp:coreProperties>
</file>